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61" r:id="rId5"/>
    <p:sldId id="262" r:id="rId6"/>
    <p:sldId id="263" r:id="rId7"/>
    <p:sldId id="267" r:id="rId8"/>
    <p:sldId id="264" r:id="rId9"/>
    <p:sldId id="266" r:id="rId10"/>
    <p:sldId id="265" r:id="rId11"/>
  </p:sldIdLst>
  <p:sldSz cx="12192000" cy="6858000"/>
  <p:notesSz cx="6858000" cy="9144000"/>
  <p:defaultTextStyle>
    <a:defPPr rtl="0">
      <a:defRPr lang="tr-T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3929CB-EC27-46EB-B268-4FF0B4390C50}" v="1939" dt="2023-06-06T18:26:54.892"/>
    <p1510:client id="{2218341E-8EB1-4B43-8B7C-53AF872537A4}" v="29" dt="2023-06-08T04:22:09.390"/>
    <p1510:client id="{7A5109FC-0759-441F-AC10-88C60F7910B1}" v="2" dt="2023-06-07T19:38:12.141"/>
    <p1510:client id="{7D731F67-EB05-4788-BB88-71E4099A60CA}" v="951" dt="2023-06-05T14:54:33.025"/>
    <p1510:client id="{9C51E55D-5EF0-455B-8C29-B2E9391EDCBB}" v="169" dt="2023-06-05T15:15:54.493"/>
    <p1510:client id="{9FB52530-9C62-4D14-9BE1-0622CCE3378A}" v="23" dt="2023-06-06T17:44:08.472"/>
    <p1510:client id="{BD76AE5A-AA7E-47B3-B336-DE916A72ADC1}" v="60" dt="2023-06-07T20:01:18.763"/>
    <p1510:client id="{C9083741-B53F-4D37-83A3-B363EC64AA9F}" v="38" dt="2023-06-06T17:41:19.457"/>
    <p1510:client id="{E59AB30F-990B-4741-9BE1-352151C16479}" v="157" dt="2023-06-07T19:37:10.681"/>
    <p1510:client id="{E9E1ED95-12FB-486B-87A9-6FFC8B220407}" v="86" dt="2023-06-05T16:54:53.153"/>
    <p1510:client id="{F43F4A98-F7E9-4DE9-ACBF-06D09F8FF68C}" v="521" dt="2023-06-06T17:36:57.711"/>
    <p1510:client id="{F645F8DE-698D-4CEA-BF58-2E582395319C}" v="75" dt="2023-06-08T04:19:31.091"/>
    <p1510:client id="{F7024AAA-7457-4F28-8CD8-2593281B5814}" v="2" dt="2023-06-08T04:20:02.877"/>
    <p1510:client id="{F97EB023-61B2-4D6E-A401-5636374CFEDA}" v="5" dt="2023-06-05T15:21:50.1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>
        <p:scale>
          <a:sx n="1" d="2"/>
          <a:sy n="1" d="2"/>
        </p:scale>
        <p:origin x="-600" y="-48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nuk Kullanıcı" userId="cb23b143ff042a52" providerId="Windows Live" clId="Web-{E9E1ED95-12FB-486B-87A9-6FFC8B220407}"/>
    <pc:docChg chg="modSld">
      <pc:chgData name="Konuk Kullanıcı" userId="cb23b143ff042a52" providerId="Windows Live" clId="Web-{E9E1ED95-12FB-486B-87A9-6FFC8B220407}" dt="2023-06-05T16:54:53.153" v="41" actId="20577"/>
      <pc:docMkLst>
        <pc:docMk/>
      </pc:docMkLst>
      <pc:sldChg chg="modSp">
        <pc:chgData name="Konuk Kullanıcı" userId="cb23b143ff042a52" providerId="Windows Live" clId="Web-{E9E1ED95-12FB-486B-87A9-6FFC8B220407}" dt="2023-06-05T16:54:53.153" v="41" actId="20577"/>
        <pc:sldMkLst>
          <pc:docMk/>
          <pc:sldMk cId="223279745" sldId="258"/>
        </pc:sldMkLst>
        <pc:spChg chg="mod">
          <ac:chgData name="Konuk Kullanıcı" userId="cb23b143ff042a52" providerId="Windows Live" clId="Web-{E9E1ED95-12FB-486B-87A9-6FFC8B220407}" dt="2023-06-05T16:54:53.153" v="41" actId="20577"/>
          <ac:spMkLst>
            <pc:docMk/>
            <pc:sldMk cId="223279745" sldId="258"/>
            <ac:spMk id="4" creationId="{109F64FB-4CF8-26D6-D111-C73F81E8F7F2}"/>
          </ac:spMkLst>
        </pc:spChg>
      </pc:sldChg>
    </pc:docChg>
  </pc:docChgLst>
  <pc:docChgLst>
    <pc:chgData name="Konuk Kullanıcı" userId="cb23b143ff042a52" providerId="Windows Live" clId="Web-{BD76AE5A-AA7E-47B3-B336-DE916A72ADC1}"/>
    <pc:docChg chg="modSld">
      <pc:chgData name="Konuk Kullanıcı" userId="cb23b143ff042a52" providerId="Windows Live" clId="Web-{BD76AE5A-AA7E-47B3-B336-DE916A72ADC1}" dt="2023-06-07T20:01:18.091" v="45" actId="1076"/>
      <pc:docMkLst>
        <pc:docMk/>
      </pc:docMkLst>
      <pc:sldChg chg="addSp modSp">
        <pc:chgData name="Konuk Kullanıcı" userId="cb23b143ff042a52" providerId="Windows Live" clId="Web-{BD76AE5A-AA7E-47B3-B336-DE916A72ADC1}" dt="2023-06-07T20:01:18.091" v="45" actId="1076"/>
        <pc:sldMkLst>
          <pc:docMk/>
          <pc:sldMk cId="1374486082" sldId="262"/>
        </pc:sldMkLst>
        <pc:picChg chg="add mod">
          <ac:chgData name="Konuk Kullanıcı" userId="cb23b143ff042a52" providerId="Windows Live" clId="Web-{BD76AE5A-AA7E-47B3-B336-DE916A72ADC1}" dt="2023-06-07T19:59:36.166" v="18" actId="1076"/>
          <ac:picMkLst>
            <pc:docMk/>
            <pc:sldMk cId="1374486082" sldId="262"/>
            <ac:picMk id="5" creationId="{6C640922-6475-F44D-CF96-E40DCAD5CA6E}"/>
          </ac:picMkLst>
        </pc:picChg>
        <pc:picChg chg="add mod">
          <ac:chgData name="Konuk Kullanıcı" userId="cb23b143ff042a52" providerId="Windows Live" clId="Web-{BD76AE5A-AA7E-47B3-B336-DE916A72ADC1}" dt="2023-06-07T19:59:45.635" v="21" actId="1076"/>
          <ac:picMkLst>
            <pc:docMk/>
            <pc:sldMk cId="1374486082" sldId="262"/>
            <ac:picMk id="6" creationId="{C1A5E7A5-1CAB-EA6B-8357-60C63E980056}"/>
          </ac:picMkLst>
        </pc:picChg>
        <pc:picChg chg="add mod">
          <ac:chgData name="Konuk Kullanıcı" userId="cb23b143ff042a52" providerId="Windows Live" clId="Web-{BD76AE5A-AA7E-47B3-B336-DE916A72ADC1}" dt="2023-06-07T20:00:03.589" v="25" actId="14100"/>
          <ac:picMkLst>
            <pc:docMk/>
            <pc:sldMk cId="1374486082" sldId="262"/>
            <ac:picMk id="7" creationId="{9EC5DD54-1BB4-E6C0-E7E8-B3476AC722A5}"/>
          </ac:picMkLst>
        </pc:picChg>
        <pc:picChg chg="add mod">
          <ac:chgData name="Konuk Kullanıcı" userId="cb23b143ff042a52" providerId="Windows Live" clId="Web-{BD76AE5A-AA7E-47B3-B336-DE916A72ADC1}" dt="2023-06-07T20:00:14.636" v="28" actId="1076"/>
          <ac:picMkLst>
            <pc:docMk/>
            <pc:sldMk cId="1374486082" sldId="262"/>
            <ac:picMk id="8" creationId="{56AF8784-523E-FBF7-D914-6FB6EB70E511}"/>
          </ac:picMkLst>
        </pc:picChg>
        <pc:picChg chg="add mod">
          <ac:chgData name="Konuk Kullanıcı" userId="cb23b143ff042a52" providerId="Windows Live" clId="Web-{BD76AE5A-AA7E-47B3-B336-DE916A72ADC1}" dt="2023-06-07T20:00:24.964" v="32" actId="14100"/>
          <ac:picMkLst>
            <pc:docMk/>
            <pc:sldMk cId="1374486082" sldId="262"/>
            <ac:picMk id="9" creationId="{3C0CA19C-7654-4E88-EACC-1D6158DEBEF2}"/>
          </ac:picMkLst>
        </pc:picChg>
        <pc:picChg chg="add mod">
          <ac:chgData name="Konuk Kullanıcı" userId="cb23b143ff042a52" providerId="Windows Live" clId="Web-{BD76AE5A-AA7E-47B3-B336-DE916A72ADC1}" dt="2023-06-07T20:00:34.418" v="35" actId="1076"/>
          <ac:picMkLst>
            <pc:docMk/>
            <pc:sldMk cId="1374486082" sldId="262"/>
            <ac:picMk id="10" creationId="{BB3B480F-8FBE-FE8A-AB30-230673A1BEA2}"/>
          </ac:picMkLst>
        </pc:picChg>
        <pc:picChg chg="add mod">
          <ac:chgData name="Konuk Kullanıcı" userId="cb23b143ff042a52" providerId="Windows Live" clId="Web-{BD76AE5A-AA7E-47B3-B336-DE916A72ADC1}" dt="2023-06-07T20:00:52.075" v="39" actId="14100"/>
          <ac:picMkLst>
            <pc:docMk/>
            <pc:sldMk cId="1374486082" sldId="262"/>
            <ac:picMk id="11" creationId="{82C2F856-5B30-CB24-9460-D36694C226E4}"/>
          </ac:picMkLst>
        </pc:picChg>
        <pc:picChg chg="add mod">
          <ac:chgData name="Konuk Kullanıcı" userId="cb23b143ff042a52" providerId="Windows Live" clId="Web-{BD76AE5A-AA7E-47B3-B336-DE916A72ADC1}" dt="2023-06-07T20:01:13.669" v="42" actId="1076"/>
          <ac:picMkLst>
            <pc:docMk/>
            <pc:sldMk cId="1374486082" sldId="262"/>
            <ac:picMk id="12" creationId="{3484E627-FA47-8C8A-9F61-A81B5C46F8D8}"/>
          </ac:picMkLst>
        </pc:picChg>
        <pc:picChg chg="add mod">
          <ac:chgData name="Konuk Kullanıcı" userId="cb23b143ff042a52" providerId="Windows Live" clId="Web-{BD76AE5A-AA7E-47B3-B336-DE916A72ADC1}" dt="2023-06-07T20:01:18.091" v="45" actId="1076"/>
          <ac:picMkLst>
            <pc:docMk/>
            <pc:sldMk cId="1374486082" sldId="262"/>
            <ac:picMk id="13" creationId="{9A56B645-60BB-F8B8-D2DD-D5E5C82A543E}"/>
          </ac:picMkLst>
        </pc:picChg>
      </pc:sldChg>
      <pc:sldChg chg="delSp modSp">
        <pc:chgData name="Konuk Kullanıcı" userId="cb23b143ff042a52" providerId="Windows Live" clId="Web-{BD76AE5A-AA7E-47B3-B336-DE916A72ADC1}" dt="2023-06-07T19:59:13.649" v="15" actId="1076"/>
        <pc:sldMkLst>
          <pc:docMk/>
          <pc:sldMk cId="3912063727" sldId="264"/>
        </pc:sldMkLst>
        <pc:spChg chg="mod">
          <ac:chgData name="Konuk Kullanıcı" userId="cb23b143ff042a52" providerId="Windows Live" clId="Web-{BD76AE5A-AA7E-47B3-B336-DE916A72ADC1}" dt="2023-06-07T19:59:13.649" v="15" actId="1076"/>
          <ac:spMkLst>
            <pc:docMk/>
            <pc:sldMk cId="3912063727" sldId="264"/>
            <ac:spMk id="4" creationId="{860E2CC8-81EC-DEA1-F001-7B3D97E89C77}"/>
          </ac:spMkLst>
        </pc:spChg>
        <pc:spChg chg="del">
          <ac:chgData name="Konuk Kullanıcı" userId="cb23b143ff042a52" providerId="Windows Live" clId="Web-{BD76AE5A-AA7E-47B3-B336-DE916A72ADC1}" dt="2023-06-07T19:57:32.771" v="0"/>
          <ac:spMkLst>
            <pc:docMk/>
            <pc:sldMk cId="3912063727" sldId="264"/>
            <ac:spMk id="5" creationId="{404A51E8-6C19-9B12-B66E-3B6EF9BA3F0C}"/>
          </ac:spMkLst>
        </pc:spChg>
      </pc:sldChg>
    </pc:docChg>
  </pc:docChgLst>
  <pc:docChgLst>
    <pc:chgData name="Konuk Kullanıcı" userId="cb23b143ff042a52" providerId="Windows Live" clId="Web-{2218341E-8EB1-4B43-8B7C-53AF872537A4}"/>
    <pc:docChg chg="addSld modSld">
      <pc:chgData name="Konuk Kullanıcı" userId="cb23b143ff042a52" providerId="Windows Live" clId="Web-{2218341E-8EB1-4B43-8B7C-53AF872537A4}" dt="2023-06-08T04:22:09.390" v="27" actId="1076"/>
      <pc:docMkLst>
        <pc:docMk/>
      </pc:docMkLst>
      <pc:sldChg chg="modSp">
        <pc:chgData name="Konuk Kullanıcı" userId="cb23b143ff042a52" providerId="Windows Live" clId="Web-{2218341E-8EB1-4B43-8B7C-53AF872537A4}" dt="2023-06-08T04:22:09.390" v="27" actId="1076"/>
        <pc:sldMkLst>
          <pc:docMk/>
          <pc:sldMk cId="1481942139" sldId="266"/>
        </pc:sldMkLst>
        <pc:spChg chg="mod">
          <ac:chgData name="Konuk Kullanıcı" userId="cb23b143ff042a52" providerId="Windows Live" clId="Web-{2218341E-8EB1-4B43-8B7C-53AF872537A4}" dt="2023-06-08T04:22:09.390" v="27" actId="1076"/>
          <ac:spMkLst>
            <pc:docMk/>
            <pc:sldMk cId="1481942139" sldId="266"/>
            <ac:spMk id="2" creationId="{2597BEE6-B5CD-8B39-85C4-FFD4F67231CD}"/>
          </ac:spMkLst>
        </pc:spChg>
      </pc:sldChg>
      <pc:sldChg chg="delSp modSp new">
        <pc:chgData name="Konuk Kullanıcı" userId="cb23b143ff042a52" providerId="Windows Live" clId="Web-{2218341E-8EB1-4B43-8B7C-53AF872537A4}" dt="2023-06-08T04:21:44.869" v="21" actId="1076"/>
        <pc:sldMkLst>
          <pc:docMk/>
          <pc:sldMk cId="344041701" sldId="267"/>
        </pc:sldMkLst>
        <pc:spChg chg="mod">
          <ac:chgData name="Konuk Kullanıcı" userId="cb23b143ff042a52" providerId="Windows Live" clId="Web-{2218341E-8EB1-4B43-8B7C-53AF872537A4}" dt="2023-06-08T04:21:44.869" v="21" actId="1076"/>
          <ac:spMkLst>
            <pc:docMk/>
            <pc:sldMk cId="344041701" sldId="267"/>
            <ac:spMk id="2" creationId="{D474F722-4F5A-C98C-FE5F-7F29EE70668E}"/>
          </ac:spMkLst>
        </pc:spChg>
        <pc:spChg chg="del">
          <ac:chgData name="Konuk Kullanıcı" userId="cb23b143ff042a52" providerId="Windows Live" clId="Web-{2218341E-8EB1-4B43-8B7C-53AF872537A4}" dt="2023-06-08T04:20:45.133" v="1"/>
          <ac:spMkLst>
            <pc:docMk/>
            <pc:sldMk cId="344041701" sldId="267"/>
            <ac:spMk id="3" creationId="{38C46CA2-A4DD-4AE8-1A3E-FAF3B4F238AC}"/>
          </ac:spMkLst>
        </pc:spChg>
      </pc:sldChg>
    </pc:docChg>
  </pc:docChgLst>
  <pc:docChgLst>
    <pc:chgData name="Konuk Kullanıcı" userId="cb23b143ff042a52" providerId="Windows Live" clId="Web-{F645F8DE-698D-4CEA-BF58-2E582395319C}"/>
    <pc:docChg chg="addSld modSld sldOrd">
      <pc:chgData name="Konuk Kullanıcı" userId="cb23b143ff042a52" providerId="Windows Live" clId="Web-{F645F8DE-698D-4CEA-BF58-2E582395319C}" dt="2023-06-08T04:19:31.091" v="53" actId="1076"/>
      <pc:docMkLst>
        <pc:docMk/>
      </pc:docMkLst>
      <pc:sldChg chg="addSp modSp new ord">
        <pc:chgData name="Konuk Kullanıcı" userId="cb23b143ff042a52" providerId="Windows Live" clId="Web-{F645F8DE-698D-4CEA-BF58-2E582395319C}" dt="2023-06-08T04:18:31.120" v="34"/>
        <pc:sldMkLst>
          <pc:docMk/>
          <pc:sldMk cId="175772609" sldId="265"/>
        </pc:sldMkLst>
        <pc:spChg chg="add mod">
          <ac:chgData name="Konuk Kullanıcı" userId="cb23b143ff042a52" providerId="Windows Live" clId="Web-{F645F8DE-698D-4CEA-BF58-2E582395319C}" dt="2023-06-08T04:17:08.180" v="25" actId="14100"/>
          <ac:spMkLst>
            <pc:docMk/>
            <pc:sldMk cId="175772609" sldId="265"/>
            <ac:spMk id="2" creationId="{CDCC4CF0-D419-5D0F-899B-875F4895794F}"/>
          </ac:spMkLst>
        </pc:spChg>
        <pc:spChg chg="add mod">
          <ac:chgData name="Konuk Kullanıcı" userId="cb23b143ff042a52" providerId="Windows Live" clId="Web-{F645F8DE-698D-4CEA-BF58-2E582395319C}" dt="2023-06-08T04:17:38.993" v="32" actId="1076"/>
          <ac:spMkLst>
            <pc:docMk/>
            <pc:sldMk cId="175772609" sldId="265"/>
            <ac:spMk id="3" creationId="{36853509-6B3A-D906-96EB-684D39CCAF1C}"/>
          </ac:spMkLst>
        </pc:spChg>
      </pc:sldChg>
      <pc:sldChg chg="delSp modSp new">
        <pc:chgData name="Konuk Kullanıcı" userId="cb23b143ff042a52" providerId="Windows Live" clId="Web-{F645F8DE-698D-4CEA-BF58-2E582395319C}" dt="2023-06-08T04:19:31.091" v="53" actId="1076"/>
        <pc:sldMkLst>
          <pc:docMk/>
          <pc:sldMk cId="1481942139" sldId="266"/>
        </pc:sldMkLst>
        <pc:spChg chg="mod">
          <ac:chgData name="Konuk Kullanıcı" userId="cb23b143ff042a52" providerId="Windows Live" clId="Web-{F645F8DE-698D-4CEA-BF58-2E582395319C}" dt="2023-06-08T04:19:31.091" v="53" actId="1076"/>
          <ac:spMkLst>
            <pc:docMk/>
            <pc:sldMk cId="1481942139" sldId="266"/>
            <ac:spMk id="2" creationId="{2597BEE6-B5CD-8B39-85C4-FFD4F67231CD}"/>
          </ac:spMkLst>
        </pc:spChg>
        <pc:spChg chg="del">
          <ac:chgData name="Konuk Kullanıcı" userId="cb23b143ff042a52" providerId="Windows Live" clId="Web-{F645F8DE-698D-4CEA-BF58-2E582395319C}" dt="2023-06-08T04:18:36.511" v="35"/>
          <ac:spMkLst>
            <pc:docMk/>
            <pc:sldMk cId="1481942139" sldId="266"/>
            <ac:spMk id="3" creationId="{F3C747B0-CF3B-CDEF-1385-3A5715DCA82E}"/>
          </ac:spMkLst>
        </pc:spChg>
      </pc:sldChg>
    </pc:docChg>
  </pc:docChgLst>
  <pc:docChgLst>
    <pc:chgData name="Konuk Kullanıcı" userId="cb23b143ff042a52" providerId="Windows Live" clId="Web-{7A5109FC-0759-441F-AC10-88C60F7910B1}"/>
    <pc:docChg chg="modSld">
      <pc:chgData name="Konuk Kullanıcı" userId="cb23b143ff042a52" providerId="Windows Live" clId="Web-{7A5109FC-0759-441F-AC10-88C60F7910B1}" dt="2023-06-07T19:38:12.141" v="1"/>
      <pc:docMkLst>
        <pc:docMk/>
      </pc:docMkLst>
      <pc:sldChg chg="addSp">
        <pc:chgData name="Konuk Kullanıcı" userId="cb23b143ff042a52" providerId="Windows Live" clId="Web-{7A5109FC-0759-441F-AC10-88C60F7910B1}" dt="2023-06-07T19:38:12.141" v="1"/>
        <pc:sldMkLst>
          <pc:docMk/>
          <pc:sldMk cId="3912063727" sldId="264"/>
        </pc:sldMkLst>
        <pc:spChg chg="add">
          <ac:chgData name="Konuk Kullanıcı" userId="cb23b143ff042a52" providerId="Windows Live" clId="Web-{7A5109FC-0759-441F-AC10-88C60F7910B1}" dt="2023-06-07T19:38:12.110" v="0"/>
          <ac:spMkLst>
            <pc:docMk/>
            <pc:sldMk cId="3912063727" sldId="264"/>
            <ac:spMk id="4" creationId="{860E2CC8-81EC-DEA1-F001-7B3D97E89C77}"/>
          </ac:spMkLst>
        </pc:spChg>
        <pc:spChg chg="add">
          <ac:chgData name="Konuk Kullanıcı" userId="cb23b143ff042a52" providerId="Windows Live" clId="Web-{7A5109FC-0759-441F-AC10-88C60F7910B1}" dt="2023-06-07T19:38:12.141" v="1"/>
          <ac:spMkLst>
            <pc:docMk/>
            <pc:sldMk cId="3912063727" sldId="264"/>
            <ac:spMk id="5" creationId="{404A51E8-6C19-9B12-B66E-3B6EF9BA3F0C}"/>
          </ac:spMkLst>
        </pc:spChg>
      </pc:sldChg>
    </pc:docChg>
  </pc:docChgLst>
  <pc:docChgLst>
    <pc:chgData name="Konuk Kullanıcı" userId="cb23b143ff042a52" providerId="Windows Live" clId="Web-{9FB52530-9C62-4D14-9BE1-0622CCE3378A}"/>
    <pc:docChg chg="modSld">
      <pc:chgData name="Konuk Kullanıcı" userId="cb23b143ff042a52" providerId="Windows Live" clId="Web-{9FB52530-9C62-4D14-9BE1-0622CCE3378A}" dt="2023-06-06T17:44:08.472" v="16" actId="20577"/>
      <pc:docMkLst>
        <pc:docMk/>
      </pc:docMkLst>
      <pc:sldChg chg="modSp">
        <pc:chgData name="Konuk Kullanıcı" userId="cb23b143ff042a52" providerId="Windows Live" clId="Web-{9FB52530-9C62-4D14-9BE1-0622CCE3378A}" dt="2023-06-06T17:44:08.472" v="16" actId="20577"/>
        <pc:sldMkLst>
          <pc:docMk/>
          <pc:sldMk cId="1374486082" sldId="262"/>
        </pc:sldMkLst>
        <pc:spChg chg="mod">
          <ac:chgData name="Konuk Kullanıcı" userId="cb23b143ff042a52" providerId="Windows Live" clId="Web-{9FB52530-9C62-4D14-9BE1-0622CCE3378A}" dt="2023-06-06T17:44:08.472" v="16" actId="20577"/>
          <ac:spMkLst>
            <pc:docMk/>
            <pc:sldMk cId="1374486082" sldId="262"/>
            <ac:spMk id="4" creationId="{22C628BA-D11A-35CE-BFC8-1759781C85D8}"/>
          </ac:spMkLst>
        </pc:spChg>
      </pc:sldChg>
    </pc:docChg>
  </pc:docChgLst>
  <pc:docChgLst>
    <pc:chgData name="Konuk Kullanıcı" userId="cb23b143ff042a52" providerId="Windows Live" clId="Web-{F43F4A98-F7E9-4DE9-ACBF-06D09F8FF68C}"/>
    <pc:docChg chg="addSld delSld modSld">
      <pc:chgData name="Konuk Kullanıcı" userId="cb23b143ff042a52" providerId="Windows Live" clId="Web-{F43F4A98-F7E9-4DE9-ACBF-06D09F8FF68C}" dt="2023-06-06T17:36:57.711" v="302" actId="1076"/>
      <pc:docMkLst>
        <pc:docMk/>
      </pc:docMkLst>
      <pc:sldChg chg="addSp modSp">
        <pc:chgData name="Konuk Kullanıcı" userId="cb23b143ff042a52" providerId="Windows Live" clId="Web-{F43F4A98-F7E9-4DE9-ACBF-06D09F8FF68C}" dt="2023-06-06T17:21:08.675" v="10" actId="1076"/>
        <pc:sldMkLst>
          <pc:docMk/>
          <pc:sldMk cId="356326839" sldId="256"/>
        </pc:sldMkLst>
        <pc:spChg chg="mod">
          <ac:chgData name="Konuk Kullanıcı" userId="cb23b143ff042a52" providerId="Windows Live" clId="Web-{F43F4A98-F7E9-4DE9-ACBF-06D09F8FF68C}" dt="2023-06-06T17:19:03.688" v="3" actId="14100"/>
          <ac:spMkLst>
            <pc:docMk/>
            <pc:sldMk cId="356326839" sldId="256"/>
            <ac:spMk id="2" creationId="{00000000-0000-0000-0000-000000000000}"/>
          </ac:spMkLst>
        </pc:spChg>
        <pc:picChg chg="add mod">
          <ac:chgData name="Konuk Kullanıcı" userId="cb23b143ff042a52" providerId="Windows Live" clId="Web-{F43F4A98-F7E9-4DE9-ACBF-06D09F8FF68C}" dt="2023-06-06T17:19:13.266" v="4" actId="1076"/>
          <ac:picMkLst>
            <pc:docMk/>
            <pc:sldMk cId="356326839" sldId="256"/>
            <ac:picMk id="3" creationId="{C4386AEA-0B42-6853-35F8-7DA73D843DC7}"/>
          </ac:picMkLst>
        </pc:picChg>
        <pc:picChg chg="add mod">
          <ac:chgData name="Konuk Kullanıcı" userId="cb23b143ff042a52" providerId="Windows Live" clId="Web-{F43F4A98-F7E9-4DE9-ACBF-06D09F8FF68C}" dt="2023-06-06T17:21:08.675" v="10" actId="1076"/>
          <ac:picMkLst>
            <pc:docMk/>
            <pc:sldMk cId="356326839" sldId="256"/>
            <ac:picMk id="6" creationId="{C5E889EB-7B24-0F1B-1325-0F6EB37793DE}"/>
          </ac:picMkLst>
        </pc:picChg>
      </pc:sldChg>
      <pc:sldChg chg="addSp delSp modSp">
        <pc:chgData name="Konuk Kullanıcı" userId="cb23b143ff042a52" providerId="Windows Live" clId="Web-{F43F4A98-F7E9-4DE9-ACBF-06D09F8FF68C}" dt="2023-06-06T17:36:57.711" v="302" actId="1076"/>
        <pc:sldMkLst>
          <pc:docMk/>
          <pc:sldMk cId="3162597601" sldId="257"/>
        </pc:sldMkLst>
        <pc:spChg chg="add mod">
          <ac:chgData name="Konuk Kullanıcı" userId="cb23b143ff042a52" providerId="Windows Live" clId="Web-{F43F4A98-F7E9-4DE9-ACBF-06D09F8FF68C}" dt="2023-06-06T17:36:57.711" v="302" actId="1076"/>
          <ac:spMkLst>
            <pc:docMk/>
            <pc:sldMk cId="3162597601" sldId="257"/>
            <ac:spMk id="4" creationId="{8D3ED271-7613-0B3F-5CD1-49A3F09BE6B4}"/>
          </ac:spMkLst>
        </pc:spChg>
        <pc:spChg chg="add del mod">
          <ac:chgData name="Konuk Kullanıcı" userId="cb23b143ff042a52" providerId="Windows Live" clId="Web-{F43F4A98-F7E9-4DE9-ACBF-06D09F8FF68C}" dt="2023-06-06T17:36:40.601" v="301"/>
          <ac:spMkLst>
            <pc:docMk/>
            <pc:sldMk cId="3162597601" sldId="257"/>
            <ac:spMk id="5" creationId="{8D3ED271-7613-0B3F-5CD1-49A3F09BE6B4}"/>
          </ac:spMkLst>
        </pc:spChg>
      </pc:sldChg>
      <pc:sldChg chg="addSp delSp modSp del">
        <pc:chgData name="Konuk Kullanıcı" userId="cb23b143ff042a52" providerId="Windows Live" clId="Web-{F43F4A98-F7E9-4DE9-ACBF-06D09F8FF68C}" dt="2023-06-06T17:33:35.753" v="264"/>
        <pc:sldMkLst>
          <pc:docMk/>
          <pc:sldMk cId="223279745" sldId="258"/>
        </pc:sldMkLst>
        <pc:spChg chg="add del mod">
          <ac:chgData name="Konuk Kullanıcı" userId="cb23b143ff042a52" providerId="Windows Live" clId="Web-{F43F4A98-F7E9-4DE9-ACBF-06D09F8FF68C}" dt="2023-06-06T17:32:49.112" v="259"/>
          <ac:spMkLst>
            <pc:docMk/>
            <pc:sldMk cId="223279745" sldId="258"/>
            <ac:spMk id="4" creationId="{109F64FB-4CF8-26D6-D111-C73F81E8F7F2}"/>
          </ac:spMkLst>
        </pc:spChg>
        <pc:spChg chg="add">
          <ac:chgData name="Konuk Kullanıcı" userId="cb23b143ff042a52" providerId="Windows Live" clId="Web-{F43F4A98-F7E9-4DE9-ACBF-06D09F8FF68C}" dt="2023-06-06T17:32:54.987" v="260"/>
          <ac:spMkLst>
            <pc:docMk/>
            <pc:sldMk cId="223279745" sldId="258"/>
            <ac:spMk id="5" creationId="{8D3ED271-7613-0B3F-5CD1-49A3F09BE6B4}"/>
          </ac:spMkLst>
        </pc:spChg>
        <pc:spChg chg="add">
          <ac:chgData name="Konuk Kullanıcı" userId="cb23b143ff042a52" providerId="Windows Live" clId="Web-{F43F4A98-F7E9-4DE9-ACBF-06D09F8FF68C}" dt="2023-06-06T17:33:01.659" v="261"/>
          <ac:spMkLst>
            <pc:docMk/>
            <pc:sldMk cId="223279745" sldId="258"/>
            <ac:spMk id="6" creationId="{8D3ED271-7613-0B3F-5CD1-49A3F09BE6B4}"/>
          </ac:spMkLst>
        </pc:spChg>
      </pc:sldChg>
      <pc:sldChg chg="del">
        <pc:chgData name="Konuk Kullanıcı" userId="cb23b143ff042a52" providerId="Windows Live" clId="Web-{F43F4A98-F7E9-4DE9-ACBF-06D09F8FF68C}" dt="2023-06-06T17:33:38.847" v="265"/>
        <pc:sldMkLst>
          <pc:docMk/>
          <pc:sldMk cId="2677781070" sldId="259"/>
        </pc:sldMkLst>
      </pc:sldChg>
      <pc:sldChg chg="addSp delSp">
        <pc:chgData name="Konuk Kullanıcı" userId="cb23b143ff042a52" providerId="Windows Live" clId="Web-{F43F4A98-F7E9-4DE9-ACBF-06D09F8FF68C}" dt="2023-06-06T17:19:45.610" v="8"/>
        <pc:sldMkLst>
          <pc:docMk/>
          <pc:sldMk cId="1478749480" sldId="260"/>
        </pc:sldMkLst>
        <pc:inkChg chg="add del">
          <ac:chgData name="Konuk Kullanıcı" userId="cb23b143ff042a52" providerId="Windows Live" clId="Web-{F43F4A98-F7E9-4DE9-ACBF-06D09F8FF68C}" dt="2023-06-06T17:19:45.610" v="8"/>
          <ac:inkMkLst>
            <pc:docMk/>
            <pc:sldMk cId="1478749480" sldId="260"/>
            <ac:inkMk id="3" creationId="{D23062E6-282D-C0FE-0BB4-F0A9802F75B7}"/>
          </ac:inkMkLst>
        </pc:inkChg>
      </pc:sldChg>
      <pc:sldChg chg="addSp modSp new">
        <pc:chgData name="Konuk Kullanıcı" userId="cb23b143ff042a52" providerId="Windows Live" clId="Web-{F43F4A98-F7E9-4DE9-ACBF-06D09F8FF68C}" dt="2023-06-06T17:35:35.131" v="297" actId="20577"/>
        <pc:sldMkLst>
          <pc:docMk/>
          <pc:sldMk cId="1374486082" sldId="262"/>
        </pc:sldMkLst>
        <pc:spChg chg="mod">
          <ac:chgData name="Konuk Kullanıcı" userId="cb23b143ff042a52" providerId="Windows Live" clId="Web-{F43F4A98-F7E9-4DE9-ACBF-06D09F8FF68C}" dt="2023-06-06T17:35:35.131" v="297" actId="20577"/>
          <ac:spMkLst>
            <pc:docMk/>
            <pc:sldMk cId="1374486082" sldId="262"/>
            <ac:spMk id="2" creationId="{2B5735C6-E0AA-5046-0654-343FE828B424}"/>
          </ac:spMkLst>
        </pc:spChg>
        <pc:spChg chg="add">
          <ac:chgData name="Konuk Kullanıcı" userId="cb23b143ff042a52" providerId="Windows Live" clId="Web-{F43F4A98-F7E9-4DE9-ACBF-06D09F8FF68C}" dt="2023-06-06T17:34:22.895" v="271"/>
          <ac:spMkLst>
            <pc:docMk/>
            <pc:sldMk cId="1374486082" sldId="262"/>
            <ac:spMk id="3" creationId="{8D3ED271-7613-0B3F-5CD1-49A3F09BE6B4}"/>
          </ac:spMkLst>
        </pc:spChg>
      </pc:sldChg>
    </pc:docChg>
  </pc:docChgLst>
  <pc:docChgLst>
    <pc:chgData name="Konuk Kullanıcı" userId="cb23b143ff042a52" providerId="Windows Live" clId="Web-{F7024AAA-7457-4F28-8CD8-2593281B5814}"/>
    <pc:docChg chg="modSld">
      <pc:chgData name="Konuk Kullanıcı" userId="cb23b143ff042a52" providerId="Windows Live" clId="Web-{F7024AAA-7457-4F28-8CD8-2593281B5814}" dt="2023-06-08T04:20:02.877" v="1" actId="20577"/>
      <pc:docMkLst>
        <pc:docMk/>
      </pc:docMkLst>
      <pc:sldChg chg="modSp">
        <pc:chgData name="Konuk Kullanıcı" userId="cb23b143ff042a52" providerId="Windows Live" clId="Web-{F7024AAA-7457-4F28-8CD8-2593281B5814}" dt="2023-06-08T04:20:02.877" v="1" actId="20577"/>
        <pc:sldMkLst>
          <pc:docMk/>
          <pc:sldMk cId="1481942139" sldId="266"/>
        </pc:sldMkLst>
        <pc:spChg chg="mod">
          <ac:chgData name="Konuk Kullanıcı" userId="cb23b143ff042a52" providerId="Windows Live" clId="Web-{F7024AAA-7457-4F28-8CD8-2593281B5814}" dt="2023-06-08T04:20:02.877" v="1" actId="20577"/>
          <ac:spMkLst>
            <pc:docMk/>
            <pc:sldMk cId="1481942139" sldId="266"/>
            <ac:spMk id="2" creationId="{2597BEE6-B5CD-8B39-85C4-FFD4F67231CD}"/>
          </ac:spMkLst>
        </pc:spChg>
      </pc:sldChg>
    </pc:docChg>
  </pc:docChgLst>
  <pc:docChgLst>
    <pc:chgData name="Konuk Kullanıcı" userId="cb23b143ff042a52" providerId="Windows Live" clId="Web-{7D731F67-EB05-4788-BB88-71E4099A60CA}"/>
    <pc:docChg chg="addSld modSld">
      <pc:chgData name="Konuk Kullanıcı" userId="cb23b143ff042a52" providerId="Windows Live" clId="Web-{7D731F67-EB05-4788-BB88-71E4099A60CA}" dt="2023-06-05T14:54:33.025" v="716" actId="14100"/>
      <pc:docMkLst>
        <pc:docMk/>
      </pc:docMkLst>
      <pc:sldChg chg="addSp modSp">
        <pc:chgData name="Konuk Kullanıcı" userId="cb23b143ff042a52" providerId="Windows Live" clId="Web-{7D731F67-EB05-4788-BB88-71E4099A60CA}" dt="2023-06-05T14:29:18.660" v="251" actId="1076"/>
        <pc:sldMkLst>
          <pc:docMk/>
          <pc:sldMk cId="356326839" sldId="256"/>
        </pc:sldMkLst>
        <pc:spChg chg="mod">
          <ac:chgData name="Konuk Kullanıcı" userId="cb23b143ff042a52" providerId="Windows Live" clId="Web-{7D731F67-EB05-4788-BB88-71E4099A60CA}" dt="2023-06-05T14:28:48.909" v="247" actId="1076"/>
          <ac:spMkLst>
            <pc:docMk/>
            <pc:sldMk cId="356326839" sldId="256"/>
            <ac:spMk id="2" creationId="{00000000-0000-0000-0000-000000000000}"/>
          </ac:spMkLst>
        </pc:spChg>
        <pc:spChg chg="mod">
          <ac:chgData name="Konuk Kullanıcı" userId="cb23b143ff042a52" providerId="Windows Live" clId="Web-{7D731F67-EB05-4788-BB88-71E4099A60CA}" dt="2023-06-05T14:17:35.002" v="85" actId="1076"/>
          <ac:spMkLst>
            <pc:docMk/>
            <pc:sldMk cId="356326839" sldId="256"/>
            <ac:spMk id="3" creationId="{00000000-0000-0000-0000-000000000000}"/>
          </ac:spMkLst>
        </pc:spChg>
        <pc:spChg chg="add mod">
          <ac:chgData name="Konuk Kullanıcı" userId="cb23b143ff042a52" providerId="Windows Live" clId="Web-{7D731F67-EB05-4788-BB88-71E4099A60CA}" dt="2023-06-05T14:29:18.660" v="251" actId="1076"/>
          <ac:spMkLst>
            <pc:docMk/>
            <pc:sldMk cId="356326839" sldId="256"/>
            <ac:spMk id="4" creationId="{2070939F-A8BD-DAAB-75D8-8B962ED5876B}"/>
          </ac:spMkLst>
        </pc:spChg>
        <pc:spChg chg="add mod">
          <ac:chgData name="Konuk Kullanıcı" userId="cb23b143ff042a52" providerId="Windows Live" clId="Web-{7D731F67-EB05-4788-BB88-71E4099A60CA}" dt="2023-06-05T14:29:10.300" v="250" actId="1076"/>
          <ac:spMkLst>
            <pc:docMk/>
            <pc:sldMk cId="356326839" sldId="256"/>
            <ac:spMk id="5" creationId="{09A9336E-298A-041D-BD27-D533049457C6}"/>
          </ac:spMkLst>
        </pc:spChg>
      </pc:sldChg>
      <pc:sldChg chg="modSp new">
        <pc:chgData name="Konuk Kullanıcı" userId="cb23b143ff042a52" providerId="Windows Live" clId="Web-{7D731F67-EB05-4788-BB88-71E4099A60CA}" dt="2023-06-05T14:48:20.188" v="609" actId="20577"/>
        <pc:sldMkLst>
          <pc:docMk/>
          <pc:sldMk cId="3162597601" sldId="257"/>
        </pc:sldMkLst>
        <pc:spChg chg="mod">
          <ac:chgData name="Konuk Kullanıcı" userId="cb23b143ff042a52" providerId="Windows Live" clId="Web-{7D731F67-EB05-4788-BB88-71E4099A60CA}" dt="2023-06-05T14:32:11.711" v="273" actId="20577"/>
          <ac:spMkLst>
            <pc:docMk/>
            <pc:sldMk cId="3162597601" sldId="257"/>
            <ac:spMk id="2" creationId="{E87A4B40-F39A-D544-6B58-429F3F07FCB2}"/>
          </ac:spMkLst>
        </pc:spChg>
        <pc:spChg chg="mod">
          <ac:chgData name="Konuk Kullanıcı" userId="cb23b143ff042a52" providerId="Windows Live" clId="Web-{7D731F67-EB05-4788-BB88-71E4099A60CA}" dt="2023-06-05T14:48:20.188" v="609" actId="20577"/>
          <ac:spMkLst>
            <pc:docMk/>
            <pc:sldMk cId="3162597601" sldId="257"/>
            <ac:spMk id="3" creationId="{3D7A2579-0BFC-FD6C-9975-86828F8F92C2}"/>
          </ac:spMkLst>
        </pc:spChg>
      </pc:sldChg>
      <pc:sldChg chg="addSp modSp new">
        <pc:chgData name="Konuk Kullanıcı" userId="cb23b143ff042a52" providerId="Windows Live" clId="Web-{7D731F67-EB05-4788-BB88-71E4099A60CA}" dt="2023-06-05T14:54:33.025" v="716" actId="14100"/>
        <pc:sldMkLst>
          <pc:docMk/>
          <pc:sldMk cId="223279745" sldId="258"/>
        </pc:sldMkLst>
        <pc:spChg chg="add mod">
          <ac:chgData name="Konuk Kullanıcı" userId="cb23b143ff042a52" providerId="Windows Live" clId="Web-{7D731F67-EB05-4788-BB88-71E4099A60CA}" dt="2023-06-05T14:52:53.351" v="680" actId="14100"/>
          <ac:spMkLst>
            <pc:docMk/>
            <pc:sldMk cId="223279745" sldId="258"/>
            <ac:spMk id="2" creationId="{06E459FE-4ABF-EB55-E2D6-B861245A618A}"/>
          </ac:spMkLst>
        </pc:spChg>
        <pc:spChg chg="add mod">
          <ac:chgData name="Konuk Kullanıcı" userId="cb23b143ff042a52" providerId="Windows Live" clId="Web-{7D731F67-EB05-4788-BB88-71E4099A60CA}" dt="2023-06-05T14:54:33.025" v="716" actId="14100"/>
          <ac:spMkLst>
            <pc:docMk/>
            <pc:sldMk cId="223279745" sldId="258"/>
            <ac:spMk id="3" creationId="{5A74F6BA-6E8D-922C-5E8C-02F319D4FB32}"/>
          </ac:spMkLst>
        </pc:spChg>
      </pc:sldChg>
      <pc:sldChg chg="new">
        <pc:chgData name="Konuk Kullanıcı" userId="cb23b143ff042a52" providerId="Windows Live" clId="Web-{7D731F67-EB05-4788-BB88-71E4099A60CA}" dt="2023-06-05T14:54:15.634" v="715"/>
        <pc:sldMkLst>
          <pc:docMk/>
          <pc:sldMk cId="2677781070" sldId="259"/>
        </pc:sldMkLst>
      </pc:sldChg>
    </pc:docChg>
  </pc:docChgLst>
  <pc:docChgLst>
    <pc:chgData name="Konuk Kullanıcı" userId="cb23b143ff042a52" providerId="Windows Live" clId="Web-{9C51E55D-5EF0-455B-8C29-B2E9391EDCBB}"/>
    <pc:docChg chg="addSld delSld modSld">
      <pc:chgData name="Konuk Kullanıcı" userId="cb23b143ff042a52" providerId="Windows Live" clId="Web-{9C51E55D-5EF0-455B-8C29-B2E9391EDCBB}" dt="2023-06-05T15:15:54.493" v="164"/>
      <pc:docMkLst>
        <pc:docMk/>
      </pc:docMkLst>
      <pc:sldChg chg="addSp modSp">
        <pc:chgData name="Konuk Kullanıcı" userId="cb23b143ff042a52" providerId="Windows Live" clId="Web-{9C51E55D-5EF0-455B-8C29-B2E9391EDCBB}" dt="2023-06-05T15:15:54.493" v="164"/>
        <pc:sldMkLst>
          <pc:docMk/>
          <pc:sldMk cId="223279745" sldId="258"/>
        </pc:sldMkLst>
        <pc:spChg chg="mod">
          <ac:chgData name="Konuk Kullanıcı" userId="cb23b143ff042a52" providerId="Windows Live" clId="Web-{9C51E55D-5EF0-455B-8C29-B2E9391EDCBB}" dt="2023-06-05T15:15:12.974" v="159" actId="14100"/>
          <ac:spMkLst>
            <pc:docMk/>
            <pc:sldMk cId="223279745" sldId="258"/>
            <ac:spMk id="2" creationId="{06E459FE-4ABF-EB55-E2D6-B861245A618A}"/>
          </ac:spMkLst>
        </pc:spChg>
        <pc:spChg chg="mod">
          <ac:chgData name="Konuk Kullanıcı" userId="cb23b143ff042a52" providerId="Windows Live" clId="Web-{9C51E55D-5EF0-455B-8C29-B2E9391EDCBB}" dt="2023-06-05T15:15:30.194" v="163" actId="14100"/>
          <ac:spMkLst>
            <pc:docMk/>
            <pc:sldMk cId="223279745" sldId="258"/>
            <ac:spMk id="3" creationId="{5A74F6BA-6E8D-922C-5E8C-02F319D4FB32}"/>
          </ac:spMkLst>
        </pc:spChg>
        <pc:spChg chg="add">
          <ac:chgData name="Konuk Kullanıcı" userId="cb23b143ff042a52" providerId="Windows Live" clId="Web-{9C51E55D-5EF0-455B-8C29-B2E9391EDCBB}" dt="2023-06-05T15:15:54.493" v="164"/>
          <ac:spMkLst>
            <pc:docMk/>
            <pc:sldMk cId="223279745" sldId="258"/>
            <ac:spMk id="4" creationId="{109F64FB-4CF8-26D6-D111-C73F81E8F7F2}"/>
          </ac:spMkLst>
        </pc:spChg>
      </pc:sldChg>
      <pc:sldChg chg="delSp modSp new">
        <pc:chgData name="Konuk Kullanıcı" userId="cb23b143ff042a52" providerId="Windows Live" clId="Web-{9C51E55D-5EF0-455B-8C29-B2E9391EDCBB}" dt="2023-06-05T15:09:20.918" v="87" actId="20577"/>
        <pc:sldMkLst>
          <pc:docMk/>
          <pc:sldMk cId="1478749480" sldId="260"/>
        </pc:sldMkLst>
        <pc:spChg chg="mod">
          <ac:chgData name="Konuk Kullanıcı" userId="cb23b143ff042a52" providerId="Windows Live" clId="Web-{9C51E55D-5EF0-455B-8C29-B2E9391EDCBB}" dt="2023-06-05T15:09:20.918" v="87" actId="20577"/>
          <ac:spMkLst>
            <pc:docMk/>
            <pc:sldMk cId="1478749480" sldId="260"/>
            <ac:spMk id="2" creationId="{0463F344-5BFB-CF44-1DA7-E3027EC123F8}"/>
          </ac:spMkLst>
        </pc:spChg>
        <pc:spChg chg="del mod modVis">
          <ac:chgData name="Konuk Kullanıcı" userId="cb23b143ff042a52" providerId="Windows Live" clId="Web-{9C51E55D-5EF0-455B-8C29-B2E9391EDCBB}" dt="2023-06-05T15:07:07.143" v="13"/>
          <ac:spMkLst>
            <pc:docMk/>
            <pc:sldMk cId="1478749480" sldId="260"/>
            <ac:spMk id="3" creationId="{2EDBD10D-D196-4382-08C9-15D4D525F15A}"/>
          </ac:spMkLst>
        </pc:spChg>
      </pc:sldChg>
      <pc:sldChg chg="new del">
        <pc:chgData name="Konuk Kullanıcı" userId="cb23b143ff042a52" providerId="Windows Live" clId="Web-{9C51E55D-5EF0-455B-8C29-B2E9391EDCBB}" dt="2023-06-05T15:04:19.960" v="1"/>
        <pc:sldMkLst>
          <pc:docMk/>
          <pc:sldMk cId="3284878098" sldId="260"/>
        </pc:sldMkLst>
      </pc:sldChg>
      <pc:sldChg chg="new del">
        <pc:chgData name="Konuk Kullanıcı" userId="cb23b143ff042a52" providerId="Windows Live" clId="Web-{9C51E55D-5EF0-455B-8C29-B2E9391EDCBB}" dt="2023-06-05T15:09:35.638" v="89"/>
        <pc:sldMkLst>
          <pc:docMk/>
          <pc:sldMk cId="2891806976" sldId="261"/>
        </pc:sldMkLst>
      </pc:sldChg>
      <pc:sldChg chg="delSp modSp new">
        <pc:chgData name="Konuk Kullanıcı" userId="cb23b143ff042a52" providerId="Windows Live" clId="Web-{9C51E55D-5EF0-455B-8C29-B2E9391EDCBB}" dt="2023-06-05T15:14:25.096" v="156" actId="1076"/>
        <pc:sldMkLst>
          <pc:docMk/>
          <pc:sldMk cId="3564129328" sldId="261"/>
        </pc:sldMkLst>
        <pc:spChg chg="mod">
          <ac:chgData name="Konuk Kullanıcı" userId="cb23b143ff042a52" providerId="Windows Live" clId="Web-{9C51E55D-5EF0-455B-8C29-B2E9391EDCBB}" dt="2023-06-05T15:14:25.096" v="156" actId="1076"/>
          <ac:spMkLst>
            <pc:docMk/>
            <pc:sldMk cId="3564129328" sldId="261"/>
            <ac:spMk id="2" creationId="{63340D25-7A6C-CC21-A1DC-D66A0C56C43A}"/>
          </ac:spMkLst>
        </pc:spChg>
        <pc:spChg chg="del mod">
          <ac:chgData name="Konuk Kullanıcı" userId="cb23b143ff042a52" providerId="Windows Live" clId="Web-{9C51E55D-5EF0-455B-8C29-B2E9391EDCBB}" dt="2023-06-05T15:10:20.391" v="99"/>
          <ac:spMkLst>
            <pc:docMk/>
            <pc:sldMk cId="3564129328" sldId="261"/>
            <ac:spMk id="3" creationId="{D5C89BF6-A9E1-A0BB-59B2-B79EFAD89EF5}"/>
          </ac:spMkLst>
        </pc:spChg>
      </pc:sldChg>
      <pc:sldChg chg="new del">
        <pc:chgData name="Konuk Kullanıcı" userId="cb23b143ff042a52" providerId="Windows Live" clId="Web-{9C51E55D-5EF0-455B-8C29-B2E9391EDCBB}" dt="2023-06-05T15:09:42.404" v="91"/>
        <pc:sldMkLst>
          <pc:docMk/>
          <pc:sldMk cId="3726196103" sldId="261"/>
        </pc:sldMkLst>
      </pc:sldChg>
    </pc:docChg>
  </pc:docChgLst>
  <pc:docChgLst>
    <pc:chgData name="Konuk Kullanıcı" userId="cb23b143ff042a52" providerId="Windows Live" clId="Web-{C9083741-B53F-4D37-83A3-B363EC64AA9F}"/>
    <pc:docChg chg="modSld">
      <pc:chgData name="Konuk Kullanıcı" userId="cb23b143ff042a52" providerId="Windows Live" clId="Web-{C9083741-B53F-4D37-83A3-B363EC64AA9F}" dt="2023-06-06T17:41:19.457" v="17" actId="20577"/>
      <pc:docMkLst>
        <pc:docMk/>
      </pc:docMkLst>
      <pc:sldChg chg="modSp">
        <pc:chgData name="Konuk Kullanıcı" userId="cb23b143ff042a52" providerId="Windows Live" clId="Web-{C9083741-B53F-4D37-83A3-B363EC64AA9F}" dt="2023-06-06T17:40:57.111" v="15" actId="20577"/>
        <pc:sldMkLst>
          <pc:docMk/>
          <pc:sldMk cId="356326839" sldId="256"/>
        </pc:sldMkLst>
        <pc:spChg chg="mod">
          <ac:chgData name="Konuk Kullanıcı" userId="cb23b143ff042a52" providerId="Windows Live" clId="Web-{C9083741-B53F-4D37-83A3-B363EC64AA9F}" dt="2023-06-06T17:40:57.111" v="15" actId="20577"/>
          <ac:spMkLst>
            <pc:docMk/>
            <pc:sldMk cId="356326839" sldId="256"/>
            <ac:spMk id="4" creationId="{2070939F-A8BD-DAAB-75D8-8B962ED5876B}"/>
          </ac:spMkLst>
        </pc:spChg>
      </pc:sldChg>
      <pc:sldChg chg="addSp modSp">
        <pc:chgData name="Konuk Kullanıcı" userId="cb23b143ff042a52" providerId="Windows Live" clId="Web-{C9083741-B53F-4D37-83A3-B363EC64AA9F}" dt="2023-06-06T17:41:19.457" v="17" actId="20577"/>
        <pc:sldMkLst>
          <pc:docMk/>
          <pc:sldMk cId="1374486082" sldId="262"/>
        </pc:sldMkLst>
        <pc:spChg chg="mod">
          <ac:chgData name="Konuk Kullanıcı" userId="cb23b143ff042a52" providerId="Windows Live" clId="Web-{C9083741-B53F-4D37-83A3-B363EC64AA9F}" dt="2023-06-06T17:40:25.703" v="10" actId="20577"/>
          <ac:spMkLst>
            <pc:docMk/>
            <pc:sldMk cId="1374486082" sldId="262"/>
            <ac:spMk id="3" creationId="{8D3ED271-7613-0B3F-5CD1-49A3F09BE6B4}"/>
          </ac:spMkLst>
        </pc:spChg>
        <pc:spChg chg="add mod">
          <ac:chgData name="Konuk Kullanıcı" userId="cb23b143ff042a52" providerId="Windows Live" clId="Web-{C9083741-B53F-4D37-83A3-B363EC64AA9F}" dt="2023-06-06T17:41:19.457" v="17" actId="20577"/>
          <ac:spMkLst>
            <pc:docMk/>
            <pc:sldMk cId="1374486082" sldId="262"/>
            <ac:spMk id="4" creationId="{22C628BA-D11A-35CE-BFC8-1759781C85D8}"/>
          </ac:spMkLst>
        </pc:spChg>
      </pc:sldChg>
    </pc:docChg>
  </pc:docChgLst>
  <pc:docChgLst>
    <pc:chgData name="Konuk Kullanıcı" userId="cb23b143ff042a52" providerId="Windows Live" clId="Web-{0E3929CB-EC27-46EB-B268-4FF0B4390C50}"/>
    <pc:docChg chg="addSld modSld">
      <pc:chgData name="Konuk Kullanıcı" userId="cb23b143ff042a52" providerId="Windows Live" clId="Web-{0E3929CB-EC27-46EB-B268-4FF0B4390C50}" dt="2023-06-06T18:26:54.298" v="978" actId="20577"/>
      <pc:docMkLst>
        <pc:docMk/>
      </pc:docMkLst>
      <pc:sldChg chg="modSp">
        <pc:chgData name="Konuk Kullanıcı" userId="cb23b143ff042a52" providerId="Windows Live" clId="Web-{0E3929CB-EC27-46EB-B268-4FF0B4390C50}" dt="2023-06-06T17:53:26.720" v="170" actId="20577"/>
        <pc:sldMkLst>
          <pc:docMk/>
          <pc:sldMk cId="356326839" sldId="256"/>
        </pc:sldMkLst>
        <pc:spChg chg="mod">
          <ac:chgData name="Konuk Kullanıcı" userId="cb23b143ff042a52" providerId="Windows Live" clId="Web-{0E3929CB-EC27-46EB-B268-4FF0B4390C50}" dt="2023-06-06T17:53:26.720" v="170" actId="20577"/>
          <ac:spMkLst>
            <pc:docMk/>
            <pc:sldMk cId="356326839" sldId="256"/>
            <ac:spMk id="4" creationId="{2070939F-A8BD-DAAB-75D8-8B962ED5876B}"/>
          </ac:spMkLst>
        </pc:spChg>
      </pc:sldChg>
      <pc:sldChg chg="modSp">
        <pc:chgData name="Konuk Kullanıcı" userId="cb23b143ff042a52" providerId="Windows Live" clId="Web-{0E3929CB-EC27-46EB-B268-4FF0B4390C50}" dt="2023-06-06T17:48:53.289" v="122" actId="20577"/>
        <pc:sldMkLst>
          <pc:docMk/>
          <pc:sldMk cId="3162597601" sldId="257"/>
        </pc:sldMkLst>
        <pc:spChg chg="mod">
          <ac:chgData name="Konuk Kullanıcı" userId="cb23b143ff042a52" providerId="Windows Live" clId="Web-{0E3929CB-EC27-46EB-B268-4FF0B4390C50}" dt="2023-06-06T17:48:53.289" v="122" actId="20577"/>
          <ac:spMkLst>
            <pc:docMk/>
            <pc:sldMk cId="3162597601" sldId="257"/>
            <ac:spMk id="2" creationId="{E87A4B40-F39A-D544-6B58-429F3F07FCB2}"/>
          </ac:spMkLst>
        </pc:spChg>
      </pc:sldChg>
      <pc:sldChg chg="modSp">
        <pc:chgData name="Konuk Kullanıcı" userId="cb23b143ff042a52" providerId="Windows Live" clId="Web-{0E3929CB-EC27-46EB-B268-4FF0B4390C50}" dt="2023-06-06T18:04:01.958" v="316" actId="20577"/>
        <pc:sldMkLst>
          <pc:docMk/>
          <pc:sldMk cId="1374486082" sldId="262"/>
        </pc:sldMkLst>
        <pc:spChg chg="mod">
          <ac:chgData name="Konuk Kullanıcı" userId="cb23b143ff042a52" providerId="Windows Live" clId="Web-{0E3929CB-EC27-46EB-B268-4FF0B4390C50}" dt="2023-06-06T17:48:35.414" v="109" actId="20577"/>
          <ac:spMkLst>
            <pc:docMk/>
            <pc:sldMk cId="1374486082" sldId="262"/>
            <ac:spMk id="2" creationId="{2B5735C6-E0AA-5046-0654-343FE828B424}"/>
          </ac:spMkLst>
        </pc:spChg>
        <pc:spChg chg="mod">
          <ac:chgData name="Konuk Kullanıcı" userId="cb23b143ff042a52" providerId="Windows Live" clId="Web-{0E3929CB-EC27-46EB-B268-4FF0B4390C50}" dt="2023-06-06T17:48:07.928" v="105" actId="14100"/>
          <ac:spMkLst>
            <pc:docMk/>
            <pc:sldMk cId="1374486082" sldId="262"/>
            <ac:spMk id="3" creationId="{8D3ED271-7613-0B3F-5CD1-49A3F09BE6B4}"/>
          </ac:spMkLst>
        </pc:spChg>
        <pc:spChg chg="mod">
          <ac:chgData name="Konuk Kullanıcı" userId="cb23b143ff042a52" providerId="Windows Live" clId="Web-{0E3929CB-EC27-46EB-B268-4FF0B4390C50}" dt="2023-06-06T18:04:01.958" v="316" actId="20577"/>
          <ac:spMkLst>
            <pc:docMk/>
            <pc:sldMk cId="1374486082" sldId="262"/>
            <ac:spMk id="4" creationId="{22C628BA-D11A-35CE-BFC8-1759781C85D8}"/>
          </ac:spMkLst>
        </pc:spChg>
      </pc:sldChg>
      <pc:sldChg chg="addSp modSp new">
        <pc:chgData name="Konuk Kullanıcı" userId="cb23b143ff042a52" providerId="Windows Live" clId="Web-{0E3929CB-EC27-46EB-B268-4FF0B4390C50}" dt="2023-06-06T18:26:54.298" v="978" actId="20577"/>
        <pc:sldMkLst>
          <pc:docMk/>
          <pc:sldMk cId="307499163" sldId="263"/>
        </pc:sldMkLst>
        <pc:spChg chg="add mod">
          <ac:chgData name="Konuk Kullanıcı" userId="cb23b143ff042a52" providerId="Windows Live" clId="Web-{0E3929CB-EC27-46EB-B268-4FF0B4390C50}" dt="2023-06-06T18:15:45.605" v="453" actId="1076"/>
          <ac:spMkLst>
            <pc:docMk/>
            <pc:sldMk cId="307499163" sldId="263"/>
            <ac:spMk id="2" creationId="{F3A686EE-C10F-343B-1DFF-71C27856E25F}"/>
          </ac:spMkLst>
        </pc:spChg>
        <pc:spChg chg="add mod">
          <ac:chgData name="Konuk Kullanıcı" userId="cb23b143ff042a52" providerId="Windows Live" clId="Web-{0E3929CB-EC27-46EB-B268-4FF0B4390C50}" dt="2023-06-06T18:26:54.298" v="978" actId="20577"/>
          <ac:spMkLst>
            <pc:docMk/>
            <pc:sldMk cId="307499163" sldId="263"/>
            <ac:spMk id="3" creationId="{D2615757-AC41-CE6D-0A42-BB884329F4F7}"/>
          </ac:spMkLst>
        </pc:spChg>
      </pc:sldChg>
    </pc:docChg>
  </pc:docChgLst>
  <pc:docChgLst>
    <pc:chgData name="Konuk Kullanıcı" userId="cb23b143ff042a52" providerId="Windows Live" clId="Web-{F97EB023-61B2-4D6E-A401-5636374CFEDA}"/>
    <pc:docChg chg="modSld">
      <pc:chgData name="Konuk Kullanıcı" userId="cb23b143ff042a52" providerId="Windows Live" clId="Web-{F97EB023-61B2-4D6E-A401-5636374CFEDA}" dt="2023-06-05T15:21:50.113" v="4" actId="1076"/>
      <pc:docMkLst>
        <pc:docMk/>
      </pc:docMkLst>
      <pc:sldChg chg="delSp modSp">
        <pc:chgData name="Konuk Kullanıcı" userId="cb23b143ff042a52" providerId="Windows Live" clId="Web-{F97EB023-61B2-4D6E-A401-5636374CFEDA}" dt="2023-06-05T15:20:32.095" v="3" actId="14100"/>
        <pc:sldMkLst>
          <pc:docMk/>
          <pc:sldMk cId="356326839" sldId="256"/>
        </pc:sldMkLst>
        <pc:spChg chg="del mod">
          <ac:chgData name="Konuk Kullanıcı" userId="cb23b143ff042a52" providerId="Windows Live" clId="Web-{F97EB023-61B2-4D6E-A401-5636374CFEDA}" dt="2023-06-05T15:20:12.875" v="1"/>
          <ac:spMkLst>
            <pc:docMk/>
            <pc:sldMk cId="356326839" sldId="256"/>
            <ac:spMk id="3" creationId="{00000000-0000-0000-0000-000000000000}"/>
          </ac:spMkLst>
        </pc:spChg>
        <pc:spChg chg="mod">
          <ac:chgData name="Konuk Kullanıcı" userId="cb23b143ff042a52" providerId="Windows Live" clId="Web-{F97EB023-61B2-4D6E-A401-5636374CFEDA}" dt="2023-06-05T15:20:32.095" v="3" actId="14100"/>
          <ac:spMkLst>
            <pc:docMk/>
            <pc:sldMk cId="356326839" sldId="256"/>
            <ac:spMk id="5" creationId="{09A9336E-298A-041D-BD27-D533049457C6}"/>
          </ac:spMkLst>
        </pc:spChg>
      </pc:sldChg>
      <pc:sldChg chg="modSp">
        <pc:chgData name="Konuk Kullanıcı" userId="cb23b143ff042a52" providerId="Windows Live" clId="Web-{F97EB023-61B2-4D6E-A401-5636374CFEDA}" dt="2023-06-05T15:21:50.113" v="4" actId="1076"/>
        <pc:sldMkLst>
          <pc:docMk/>
          <pc:sldMk cId="3564129328" sldId="261"/>
        </pc:sldMkLst>
        <pc:spChg chg="mod">
          <ac:chgData name="Konuk Kullanıcı" userId="cb23b143ff042a52" providerId="Windows Live" clId="Web-{F97EB023-61B2-4D6E-A401-5636374CFEDA}" dt="2023-06-05T15:21:50.113" v="4" actId="1076"/>
          <ac:spMkLst>
            <pc:docMk/>
            <pc:sldMk cId="3564129328" sldId="261"/>
            <ac:spMk id="2" creationId="{63340D25-7A6C-CC21-A1DC-D66A0C56C43A}"/>
          </ac:spMkLst>
        </pc:spChg>
      </pc:sldChg>
    </pc:docChg>
  </pc:docChgLst>
  <pc:docChgLst>
    <pc:chgData name="Konuk Kullanıcı" userId="cb23b143ff042a52" providerId="Windows Live" clId="Web-{E59AB30F-990B-4741-9BE1-352151C16479}"/>
    <pc:docChg chg="addSld modSld">
      <pc:chgData name="Konuk Kullanıcı" userId="cb23b143ff042a52" providerId="Windows Live" clId="Web-{E59AB30F-990B-4741-9BE1-352151C16479}" dt="2023-06-07T19:37:10.025" v="93" actId="20577"/>
      <pc:docMkLst>
        <pc:docMk/>
      </pc:docMkLst>
      <pc:sldChg chg="addSp delSp modSp new">
        <pc:chgData name="Konuk Kullanıcı" userId="cb23b143ff042a52" providerId="Windows Live" clId="Web-{E59AB30F-990B-4741-9BE1-352151C16479}" dt="2023-06-07T19:37:10.025" v="93" actId="20577"/>
        <pc:sldMkLst>
          <pc:docMk/>
          <pc:sldMk cId="3912063727" sldId="264"/>
        </pc:sldMkLst>
        <pc:spChg chg="add del">
          <ac:chgData name="Konuk Kullanıcı" userId="cb23b143ff042a52" providerId="Windows Live" clId="Web-{E59AB30F-990B-4741-9BE1-352151C16479}" dt="2023-06-07T19:31:45.077" v="27"/>
          <ac:spMkLst>
            <pc:docMk/>
            <pc:sldMk cId="3912063727" sldId="264"/>
            <ac:spMk id="4" creationId="{82F437C8-6044-14F4-EB3F-CC20B7B1D438}"/>
          </ac:spMkLst>
        </pc:spChg>
        <pc:spChg chg="add del">
          <ac:chgData name="Konuk Kullanıcı" userId="cb23b143ff042a52" providerId="Windows Live" clId="Web-{E59AB30F-990B-4741-9BE1-352151C16479}" dt="2023-06-07T19:31:40.608" v="26"/>
          <ac:spMkLst>
            <pc:docMk/>
            <pc:sldMk cId="3912063727" sldId="264"/>
            <ac:spMk id="5" creationId="{ABB83398-2719-7608-DCA1-7F110E2FE29B}"/>
          </ac:spMkLst>
        </pc:spChg>
        <pc:spChg chg="add del">
          <ac:chgData name="Konuk Kullanıcı" userId="cb23b143ff042a52" providerId="Windows Live" clId="Web-{E59AB30F-990B-4741-9BE1-352151C16479}" dt="2023-06-07T19:31:47.765" v="28"/>
          <ac:spMkLst>
            <pc:docMk/>
            <pc:sldMk cId="3912063727" sldId="264"/>
            <ac:spMk id="6" creationId="{60923C18-8454-E285-9CD8-A87A436675BD}"/>
          </ac:spMkLst>
        </pc:spChg>
        <pc:spChg chg="add mod">
          <ac:chgData name="Konuk Kullanıcı" userId="cb23b143ff042a52" providerId="Windows Live" clId="Web-{E59AB30F-990B-4741-9BE1-352151C16479}" dt="2023-06-07T19:36:39.696" v="72" actId="20577"/>
          <ac:spMkLst>
            <pc:docMk/>
            <pc:sldMk cId="3912063727" sldId="264"/>
            <ac:spMk id="7" creationId="{31AAA233-FB04-E5FB-3AFC-FD5FD2030B94}"/>
          </ac:spMkLst>
        </pc:spChg>
        <pc:spChg chg="add del">
          <ac:chgData name="Konuk Kullanıcı" userId="cb23b143ff042a52" providerId="Windows Live" clId="Web-{E59AB30F-990B-4741-9BE1-352151C16479}" dt="2023-06-07T19:31:52.171" v="29"/>
          <ac:spMkLst>
            <pc:docMk/>
            <pc:sldMk cId="3912063727" sldId="264"/>
            <ac:spMk id="8" creationId="{5803A9C6-FE16-026B-9F3E-25AAC2FEC194}"/>
          </ac:spMkLst>
        </pc:spChg>
        <pc:spChg chg="add mod">
          <ac:chgData name="Konuk Kullanıcı" userId="cb23b143ff042a52" providerId="Windows Live" clId="Web-{E59AB30F-990B-4741-9BE1-352151C16479}" dt="2023-06-07T19:37:10.025" v="93" actId="20577"/>
          <ac:spMkLst>
            <pc:docMk/>
            <pc:sldMk cId="3912063727" sldId="264"/>
            <ac:spMk id="9" creationId="{FEFDC6C3-FDEB-A28F-68B1-F5509F10CE7F}"/>
          </ac:spMkLst>
        </pc:spChg>
        <pc:picChg chg="add mod">
          <ac:chgData name="Konuk Kullanıcı" userId="cb23b143ff042a52" providerId="Windows Live" clId="Web-{E59AB30F-990B-4741-9BE1-352151C16479}" dt="2023-06-07T19:30:48.451" v="21" actId="1076"/>
          <ac:picMkLst>
            <pc:docMk/>
            <pc:sldMk cId="3912063727" sldId="264"/>
            <ac:picMk id="2" creationId="{AA15F33F-C50E-6ABB-724B-AE0B6503744A}"/>
          </ac:picMkLst>
        </pc:picChg>
        <pc:picChg chg="add mod">
          <ac:chgData name="Konuk Kullanıcı" userId="cb23b143ff042a52" providerId="Windows Live" clId="Web-{E59AB30F-990B-4741-9BE1-352151C16479}" dt="2023-06-07T19:31:06.123" v="22" actId="1076"/>
          <ac:picMkLst>
            <pc:docMk/>
            <pc:sldMk cId="3912063727" sldId="264"/>
            <ac:picMk id="3" creationId="{7A586FE1-182C-C8F9-AB79-B6D291969984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Dikdörtgen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rtlCol="0" anchor="b"/>
          <a:lstStyle>
            <a:lvl1pPr>
              <a:defRPr sz="5400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tr"/>
              <a:t>Asıl alt başlık stilini düzenlemek için tıklatın</a:t>
            </a:r>
            <a:endParaRPr lang="en-US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rtlCol="0"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 rtl="0"/>
            <a:fld id="{5923F103-BC34-4FE4-A40E-EDDEECFDA5D0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 rtlCol="0"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11" name="Dikdörtgen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ayt Numarası Yer Tutucusu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sı İçeren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Dikdörtgen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Serbest 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Serbest 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Resim Yer Tutucusu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tr"/>
              <a:t>Resim eklemek için simgeye tıklayın</a:t>
            </a:r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3A1CC3-2375-41D4-9E03-427CAF2A4C1A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6" name="Dikdörtgen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Dikdörtgen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Serbest 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Serbest 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 rtlCol="0"/>
          <a:lstStyle>
            <a:lvl1pPr>
              <a:defRPr sz="4000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8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F16868-8199-4C2C-A5B1-63AEE139F88E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3" name="Dikdörtgen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Dikdörtgen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Serbest 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Serbest 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Metin Kutusu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tr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Metin Kutusu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tr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 rtlCol="0"/>
          <a:lstStyle>
            <a:lvl1pPr>
              <a:defRPr sz="4000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14" name="Metin Yer Tutucusu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10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D9FF7F-6988-44CC-821B-644E70CD2F73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9" name="Dikdörtgen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d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Dikdörtgen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Serbest 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Serbest 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12C299-16B2-4475-990D-751901EACC14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4" name="Dikdörtgen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16" name="Metin Yer Tutucusu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19" name="Metin Yer Tutucusu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14" name="Metin Yer Tutucusu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20" name="Metin Yer Tutucusu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cxnSp>
        <p:nvCxnSpPr>
          <p:cNvPr id="17" name="Düz Bağlayıcı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Düz Bağlayıcı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E86839-B9D8-4651-8783-F325ECE74E65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19" name="Resim Yer Tutucusu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tr"/>
              <a:t>Resim eklemek için simgeye tıklayın</a:t>
            </a:r>
            <a:endParaRPr lang="en-US"/>
          </a:p>
        </p:txBody>
      </p:sp>
      <p:sp>
        <p:nvSpPr>
          <p:cNvPr id="22" name="Metin Yer Tutucusu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41" name="Resim Yer Tutucusu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tr"/>
              <a:t>Resim eklemek için simgeye tıklayın</a:t>
            </a:r>
            <a:endParaRPr lang="en-US"/>
          </a:p>
        </p:txBody>
      </p:sp>
      <p:sp>
        <p:nvSpPr>
          <p:cNvPr id="23" name="Metin Yer Tutucusu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14" name="Metin Yer Tutucusu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42" name="Resim Yer Tutucusu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tr"/>
              <a:t>Resim eklemek için simgeye tıklayın</a:t>
            </a:r>
            <a:endParaRPr lang="en-US"/>
          </a:p>
        </p:txBody>
      </p:sp>
      <p:sp>
        <p:nvSpPr>
          <p:cNvPr id="24" name="Metin Yer Tutucusu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cxnSp>
        <p:nvCxnSpPr>
          <p:cNvPr id="43" name="Düz Bağlayıcı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Düz Bağlayıcı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484F64-32F6-45C5-931F-ADC1662401D0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 rtlCol="0"/>
          <a:lstStyle/>
          <a:p>
            <a:pPr rtl="0"/>
            <a:endParaRPr lang="en-US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 rtlCol="0"/>
          <a:lstStyle/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rtlCol="0" anchor="t" anchorCtr="0"/>
          <a:lstStyle/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 lang="en-US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 rtlCol="0"/>
          <a:lstStyle/>
          <a:p>
            <a:pPr rtl="0"/>
            <a:fld id="{53086D93-FCAC-47E0-A2EE-787E62CA814C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Dikdörtgen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Dikdörtgen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Serbest 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Serbest 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rtlCol="0" anchor="b" anchorCtr="0"/>
          <a:lstStyle/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 rtlCol="0"/>
          <a:lstStyle/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 lang="en-US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 rtlCol="0"/>
          <a:lstStyle/>
          <a:p>
            <a:pPr rtl="0"/>
            <a:fld id="{CDA879A6-0FD0-4734-A311-86BFCA472E6E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4" name="Dikdörtgen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 rtlCol="0"/>
          <a:lstStyle/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 lang="en-US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C9CA7B-DFD4-44B5-8C60-D14B8CD1FB59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Dikdörtgen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Dikdörtgen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Serbest 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Serbest 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rtlCol="0" anchor="ctr"/>
          <a:lstStyle>
            <a:lvl1pPr algn="l">
              <a:defRPr sz="4000" b="0" cap="none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rtlCol="0"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4E6425-0181-43F2-84FC-787E803FD2F8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6" name="Dikdörtgen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 rtlCol="0">
            <a:normAutofit/>
          </a:bodyPr>
          <a:lstStyle/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 lang="en-US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 rtlCol="0">
            <a:normAutofit/>
          </a:bodyPr>
          <a:lstStyle/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 lang="en-US"/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DB8791-F1B0-41E7-B7FD-A781E65C4266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 rtlCol="0">
            <a:normAutofit/>
          </a:bodyPr>
          <a:lstStyle/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 lang="en-US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 lang="en-US"/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DD63B2-E120-4ED8-B27B-C685F510A5FE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şlık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Tarih Yer Tutucus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A18ACC-A947-437B-A130-35BD54FDF1E9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ih Yer Tutucus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8D7E02-BCB8-4D50-A234-369438C08659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3" name="Alt Bilgi Yer Tutucusu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Dikdörtgen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Dikdörtgen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Dikdörtgen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Serbest 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Serbest 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E86A4C-8E40-4F87-A4F0-01A0687C5742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6" name="Dikdörtgen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Resim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Dikdörtgen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Dikdörtgen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Serbest 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Serbest 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Resim Yer Tutucusu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 rtl="0">
              <a:buNone/>
            </a:pPr>
            <a:r>
              <a:rPr lang="tr"/>
              <a:t>Resim eklemek için simgeye tıklayın</a:t>
            </a:r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"/>
              <a:t>Asıl metin stillerini düzenle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E72C73-2D91-4E12-BA25-F0AA0C03599B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6" name="Dikdörtgen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Dikdörtgen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Serbest 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Serbest 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Serbest 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tr"/>
              <a:t>Asıl başlık stilini düzenlemek için tıklayın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 lang="en-US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pPr rtl="0"/>
            <a:fld id="{2BE451C3-0FF4-47C4-B829-773ADF60F88C}" type="datetimeFigureOut">
              <a:rPr lang="en-US" dirty="0"/>
              <a:pPr rtl="0"/>
              <a:t>6/8/2023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21" name="Dikdörtgen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pPr rtl="0"/>
            <a:fld id="{D57F1E4F-1CFF-5643-939E-217C01CDF565}" type="slidenum">
              <a:rPr lang="en-US" dirty="0"/>
              <a:pPr rtl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632440" y="684590"/>
            <a:ext cx="7747973" cy="1589077"/>
          </a:xfrm>
        </p:spPr>
        <p:txBody>
          <a:bodyPr rtlCol="0"/>
          <a:lstStyle/>
          <a:p>
            <a:r>
              <a:rPr lang="en-US" b="1"/>
              <a:t>Arduino </a:t>
            </a:r>
            <a:r>
              <a:rPr lang="en-US" b="1" err="1"/>
              <a:t>ile</a:t>
            </a:r>
            <a:r>
              <a:rPr lang="en-US" b="1"/>
              <a:t> Robot Kollu Araba </a:t>
            </a:r>
            <a:r>
              <a:rPr lang="en-US" b="1" err="1"/>
              <a:t>Projesi</a:t>
            </a:r>
            <a:endParaRPr lang="en-US" b="1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xmlns="" id="{2070939F-A8BD-DAAB-75D8-8B962ED5876B}"/>
              </a:ext>
            </a:extLst>
          </p:cNvPr>
          <p:cNvSpPr txBox="1"/>
          <p:nvPr/>
        </p:nvSpPr>
        <p:spPr>
          <a:xfrm>
            <a:off x="625929" y="2906485"/>
            <a:ext cx="439238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b="1" i="1" dirty="0">
                <a:highlight>
                  <a:srgbClr val="FFFF00"/>
                </a:highlight>
              </a:rPr>
              <a:t>P</a:t>
            </a:r>
            <a:r>
              <a:rPr lang="tr-TR" sz="2800" b="1" i="1" u="sng" dirty="0">
                <a:highlight>
                  <a:srgbClr val="FFFF00"/>
                </a:highlight>
              </a:rPr>
              <a:t>rojeyi Hazırlayanlar:</a:t>
            </a:r>
            <a:endParaRPr lang="tr-TR" sz="2800" b="1" i="1" u="sng" dirty="0">
              <a:highlight>
                <a:srgbClr val="FFFF00"/>
              </a:highlight>
              <a:ea typeface="+mn-lt"/>
              <a:cs typeface="+mn-lt"/>
            </a:endParaRP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xmlns="" id="{09A9336E-298A-041D-BD27-D533049457C6}"/>
              </a:ext>
            </a:extLst>
          </p:cNvPr>
          <p:cNvSpPr txBox="1"/>
          <p:nvPr/>
        </p:nvSpPr>
        <p:spPr>
          <a:xfrm>
            <a:off x="631371" y="3657600"/>
            <a:ext cx="5336626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tr-TR" sz="2400" b="1">
                <a:solidFill>
                  <a:schemeClr val="bg1"/>
                </a:solidFill>
              </a:rPr>
              <a:t>Hadi </a:t>
            </a:r>
            <a:r>
              <a:rPr lang="tr-TR" sz="2400" b="1" err="1">
                <a:solidFill>
                  <a:schemeClr val="bg1"/>
                </a:solidFill>
              </a:rPr>
              <a:t>Anğay</a:t>
            </a:r>
            <a:r>
              <a:rPr lang="tr-TR" sz="2400" b="1">
                <a:solidFill>
                  <a:schemeClr val="bg1"/>
                </a:solidFill>
              </a:rPr>
              <a:t>, 10/A, 673</a:t>
            </a:r>
          </a:p>
          <a:p>
            <a:pPr marL="285750" indent="-285750">
              <a:buFont typeface="Arial"/>
              <a:buChar char="•"/>
            </a:pPr>
            <a:endParaRPr lang="tr-TR" sz="2400" b="1">
              <a:solidFill>
                <a:srgbClr val="FFFFFF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tr-TR" sz="2400" b="1">
                <a:solidFill>
                  <a:srgbClr val="FFFFFF"/>
                </a:solidFill>
                <a:ea typeface="+mn-lt"/>
                <a:cs typeface="+mn-lt"/>
              </a:rPr>
              <a:t>Ahmet </a:t>
            </a:r>
            <a:r>
              <a:rPr lang="tr-TR" sz="2400" b="1" err="1">
                <a:solidFill>
                  <a:srgbClr val="FFFFFF"/>
                </a:solidFill>
                <a:ea typeface="+mn-lt"/>
                <a:cs typeface="+mn-lt"/>
              </a:rPr>
              <a:t>Selçik</a:t>
            </a:r>
            <a:r>
              <a:rPr lang="tr-TR" sz="2400" b="1">
                <a:solidFill>
                  <a:srgbClr val="FFFFFF"/>
                </a:solidFill>
                <a:ea typeface="+mn-lt"/>
                <a:cs typeface="+mn-lt"/>
              </a:rPr>
              <a:t>, 10/A, 2506</a:t>
            </a:r>
          </a:p>
          <a:p>
            <a:pPr marL="285750" indent="-285750">
              <a:buFont typeface="Arial"/>
              <a:buChar char="•"/>
            </a:pPr>
            <a:endParaRPr lang="tr-TR" sz="2400" b="1">
              <a:solidFill>
                <a:srgbClr val="FFFFFF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tr-TR" sz="2400" b="1">
                <a:solidFill>
                  <a:srgbClr val="FFFFFF"/>
                </a:solidFill>
                <a:ea typeface="+mn-lt"/>
                <a:cs typeface="+mn-lt"/>
              </a:rPr>
              <a:t>Polat </a:t>
            </a:r>
            <a:r>
              <a:rPr lang="tr-TR" sz="2400" b="1" err="1">
                <a:solidFill>
                  <a:srgbClr val="FFFFFF"/>
                </a:solidFill>
                <a:ea typeface="+mn-lt"/>
                <a:cs typeface="+mn-lt"/>
              </a:rPr>
              <a:t>Kuruer</a:t>
            </a:r>
            <a:r>
              <a:rPr lang="tr-TR" sz="2400" b="1">
                <a:solidFill>
                  <a:srgbClr val="FFFFFF"/>
                </a:solidFill>
                <a:ea typeface="+mn-lt"/>
                <a:cs typeface="+mn-lt"/>
              </a:rPr>
              <a:t>, 10/A, 2200</a:t>
            </a:r>
          </a:p>
        </p:txBody>
      </p:sp>
      <p:pic>
        <p:nvPicPr>
          <p:cNvPr id="7" name="6 Resim" descr="IMG_20230608_09250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255" y="2628900"/>
            <a:ext cx="5045545" cy="300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6326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xmlns="" id="{CDCC4CF0-D419-5D0F-899B-875F4895794F}"/>
              </a:ext>
            </a:extLst>
          </p:cNvPr>
          <p:cNvSpPr txBox="1"/>
          <p:nvPr/>
        </p:nvSpPr>
        <p:spPr>
          <a:xfrm>
            <a:off x="3695698" y="299357"/>
            <a:ext cx="421277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5400" b="1" i="1" dirty="0">
                <a:solidFill>
                  <a:srgbClr val="FF0000"/>
                </a:solidFill>
              </a:rPr>
              <a:t>PROJE LİNKİ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xmlns="" id="{36853509-6B3A-D906-96EB-684D39CCAF1C}"/>
              </a:ext>
            </a:extLst>
          </p:cNvPr>
          <p:cNvSpPr txBox="1"/>
          <p:nvPr/>
        </p:nvSpPr>
        <p:spPr>
          <a:xfrm>
            <a:off x="1872343" y="3064329"/>
            <a:ext cx="82078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r-TR" dirty="0">
                <a:ea typeface="+mn-lt"/>
                <a:cs typeface="+mn-lt"/>
              </a:rPr>
              <a:t>https://www.robocombo.com/blog/icerik/arduino-ile-dc-motor-kontrolu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xmlns="" val="175772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0463F344-5BFB-CF44-1DA7-E3027EC12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529" y="2689437"/>
            <a:ext cx="9482553" cy="1087959"/>
          </a:xfrm>
        </p:spPr>
        <p:txBody>
          <a:bodyPr/>
          <a:lstStyle/>
          <a:p>
            <a:r>
              <a:rPr lang="tr-TR" sz="6000" b="1">
                <a:solidFill>
                  <a:schemeClr val="bg1"/>
                </a:solidFill>
              </a:rPr>
              <a:t>PROJE AMACI VE TANIMI</a:t>
            </a:r>
          </a:p>
        </p:txBody>
      </p:sp>
    </p:spTree>
    <p:extLst>
      <p:ext uri="{BB962C8B-B14F-4D97-AF65-F5344CB8AC3E}">
        <p14:creationId xmlns:p14="http://schemas.microsoft.com/office/powerpoint/2010/main" xmlns="" val="1478749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E87A4B40-F39A-D544-6B58-429F3F07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4000" b="1" dirty="0"/>
              <a:t>PROJENİN AMACI VE TANIMI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3D7A2579-0BFC-FD6C-9975-86828F8F9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298700"/>
            <a:ext cx="10491173" cy="3993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>
                <a:solidFill>
                  <a:srgbClr val="000000"/>
                </a:solidFill>
              </a:rPr>
              <a:t>Projemi</a:t>
            </a:r>
            <a:r>
              <a:rPr lang="tr-TR">
                <a:solidFill>
                  <a:srgbClr val="000000"/>
                </a:solidFill>
                <a:latin typeface="Century Gothic"/>
                <a:cs typeface="Segoe UI"/>
              </a:rPr>
              <a:t>z Arduino kartıyla prototip robot kolu olan araba</a:t>
            </a:r>
          </a:p>
          <a:p>
            <a:pPr marL="0" indent="0">
              <a:buNone/>
            </a:pPr>
            <a:r>
              <a:rPr lang="tr-TR">
                <a:solidFill>
                  <a:srgbClr val="000000"/>
                </a:solidFill>
                <a:latin typeface="Century Gothic"/>
                <a:cs typeface="Segoe UI"/>
              </a:rPr>
              <a:t>     Araba ü</a:t>
            </a:r>
            <a:r>
              <a:rPr lang="tr-TR">
                <a:solidFill>
                  <a:schemeClr val="tx1"/>
                </a:solidFill>
                <a:ea typeface="+mn-lt"/>
                <a:cs typeface="+mn-lt"/>
              </a:rPr>
              <a:t>zerine entegre edilen robot kol, farklı mekanizma yapısı için</a:t>
            </a:r>
          </a:p>
          <a:p>
            <a:pPr marL="0" indent="0">
              <a:buNone/>
            </a:pPr>
            <a:r>
              <a:rPr lang="tr-TR">
                <a:solidFill>
                  <a:srgbClr val="000000"/>
                </a:solidFill>
                <a:ea typeface="+mn-lt"/>
                <a:cs typeface="Segoe UI"/>
              </a:rPr>
              <a:t>     Programlanabilir hale getiriliyor.</a:t>
            </a:r>
          </a:p>
          <a:p>
            <a:pPr marL="0" indent="0">
              <a:buNone/>
            </a:pPr>
            <a:r>
              <a:rPr lang="tr-TR">
                <a:solidFill>
                  <a:srgbClr val="000000"/>
                </a:solidFill>
                <a:ea typeface="+mn-lt"/>
                <a:cs typeface="Segoe UI"/>
              </a:rPr>
              <a:t>     Bu projede, elektronik ve mekanik çalıştırma birleşimiyle işletim birimleri bir araç olarak       </a:t>
            </a:r>
          </a:p>
          <a:p>
            <a:pPr marL="0" indent="0">
              <a:buNone/>
            </a:pPr>
            <a:r>
              <a:rPr lang="tr-TR">
                <a:solidFill>
                  <a:srgbClr val="000000"/>
                </a:solidFill>
                <a:ea typeface="+mn-lt"/>
                <a:cs typeface="Segoe UI"/>
              </a:rPr>
              <a:t>     Tasarlanmıştır.</a:t>
            </a:r>
          </a:p>
          <a:p>
            <a:pPr marL="0" indent="0">
              <a:buNone/>
            </a:pPr>
            <a:endParaRPr lang="tr-TR">
              <a:solidFill>
                <a:srgbClr val="000000"/>
              </a:solidFill>
              <a:ea typeface="+mn-lt"/>
              <a:cs typeface="Segoe UI"/>
            </a:endParaRPr>
          </a:p>
          <a:p>
            <a:pPr marL="0" indent="0">
              <a:buNone/>
            </a:pPr>
            <a:r>
              <a:rPr lang="tr-TR">
                <a:solidFill>
                  <a:srgbClr val="000000"/>
                </a:solidFill>
                <a:ea typeface="+mn-lt"/>
                <a:cs typeface="Segoe UI"/>
              </a:rPr>
              <a:t>     Bu projenin temel amacı, Arduino tabanlı bir kontrol sistemi kullanarak robot kol eklenen</a:t>
            </a:r>
          </a:p>
          <a:p>
            <a:pPr marL="0" indent="0">
              <a:buNone/>
            </a:pPr>
            <a:r>
              <a:rPr lang="tr-TR">
                <a:solidFill>
                  <a:srgbClr val="000000"/>
                </a:solidFill>
                <a:ea typeface="+mn-lt"/>
                <a:cs typeface="Segoe UI"/>
              </a:rPr>
              <a:t>     Bir prototip araba tasarımı yapmaktır.</a:t>
            </a:r>
          </a:p>
          <a:p>
            <a:endParaRPr lang="tr-TR" b="1">
              <a:solidFill>
                <a:srgbClr val="FFFFFF"/>
              </a:solidFill>
              <a:ea typeface="+mn-lt"/>
              <a:cs typeface="Segoe UI"/>
            </a:endParaRPr>
          </a:p>
        </p:txBody>
      </p:sp>
      <p:sp>
        <p:nvSpPr>
          <p:cNvPr id="4" name="Metin kutusu 1">
            <a:extLst>
              <a:ext uri="{FF2B5EF4-FFF2-40B4-BE49-F238E27FC236}">
                <a16:creationId xmlns:a16="http://schemas.microsoft.com/office/drawing/2014/main" xmlns="" id="{8D3ED271-7613-0B3F-5CD1-49A3F09BE6B4}"/>
              </a:ext>
            </a:extLst>
          </p:cNvPr>
          <p:cNvSpPr txBox="1"/>
          <p:nvPr/>
        </p:nvSpPr>
        <p:spPr>
          <a:xfrm>
            <a:off x="337644" y="3368002"/>
            <a:ext cx="11154103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rtl="0">
              <a:defRPr lang="tr-T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,Sans-Serif" panose="020B0604020202020204" pitchFamily="34" charset="0"/>
              <a:buChar char="•"/>
            </a:pPr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316259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63340D25-7A6C-CC21-A1DC-D66A0C56C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886" y="2690940"/>
            <a:ext cx="6460830" cy="904028"/>
          </a:xfrm>
        </p:spPr>
        <p:txBody>
          <a:bodyPr/>
          <a:lstStyle/>
          <a:p>
            <a:r>
              <a:rPr lang="tr-TR" sz="6000" b="1"/>
              <a:t>MAL</a:t>
            </a:r>
            <a:r>
              <a:rPr lang="tr-TR" sz="6000" b="1">
                <a:solidFill>
                  <a:schemeClr val="bg1"/>
                </a:solidFill>
              </a:rPr>
              <a:t>ZEME LİSTESİ</a:t>
            </a:r>
            <a:endParaRPr lang="tr-T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64129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2B5735C6-E0AA-5046-0654-343FE828B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4000" b="1" dirty="0">
                <a:solidFill>
                  <a:srgbClr val="FFFFFF"/>
                </a:solidFill>
                <a:latin typeface="Century Gothic"/>
                <a:ea typeface="+mj-lt"/>
                <a:cs typeface="Arial"/>
              </a:rPr>
              <a:t>MAL</a:t>
            </a:r>
            <a:r>
              <a:rPr lang="tr-TR" sz="4000" b="1" dirty="0">
                <a:solidFill>
                  <a:schemeClr val="bg1"/>
                </a:solidFill>
                <a:ea typeface="+mj-lt"/>
                <a:cs typeface="+mj-lt"/>
              </a:rPr>
              <a:t>ZEME LİSTESİ</a:t>
            </a:r>
          </a:p>
        </p:txBody>
      </p:sp>
      <p:sp>
        <p:nvSpPr>
          <p:cNvPr id="3" name="Metin kutusu 1">
            <a:extLst>
              <a:ext uri="{FF2B5EF4-FFF2-40B4-BE49-F238E27FC236}">
                <a16:creationId xmlns:a16="http://schemas.microsoft.com/office/drawing/2014/main" xmlns="" id="{8D3ED271-7613-0B3F-5CD1-49A3F09BE6B4}"/>
              </a:ext>
            </a:extLst>
          </p:cNvPr>
          <p:cNvSpPr txBox="1"/>
          <p:nvPr/>
        </p:nvSpPr>
        <p:spPr>
          <a:xfrm>
            <a:off x="622964" y="2420658"/>
            <a:ext cx="5883127" cy="40011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rtl="0">
              <a:defRPr lang="tr-T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2000" b="1" i="1" u="sng" dirty="0">
                <a:highlight>
                  <a:srgbClr val="FFFF00"/>
                </a:highlight>
              </a:rPr>
              <a:t>Arduino Projemizde kullanılan malzemeler: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xmlns="" id="{22C628BA-D11A-35CE-BFC8-1759781C85D8}"/>
              </a:ext>
            </a:extLst>
          </p:cNvPr>
          <p:cNvSpPr txBox="1"/>
          <p:nvPr/>
        </p:nvSpPr>
        <p:spPr>
          <a:xfrm>
            <a:off x="620486" y="2890157"/>
            <a:ext cx="785404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tr-TR" dirty="0"/>
              <a:t>4x </a:t>
            </a:r>
            <a:r>
              <a:rPr lang="tr-TR" dirty="0" err="1"/>
              <a:t>Servo</a:t>
            </a:r>
            <a:r>
              <a:rPr lang="tr-TR" dirty="0"/>
              <a:t> Motor</a:t>
            </a:r>
          </a:p>
          <a:p>
            <a:pPr marL="285750" indent="-285750">
              <a:buFont typeface="Arial"/>
              <a:buChar char="•"/>
            </a:pPr>
            <a:r>
              <a:rPr lang="tr-TR" dirty="0"/>
              <a:t>2x Arduino</a:t>
            </a:r>
          </a:p>
          <a:p>
            <a:pPr marL="285750" indent="-285750">
              <a:buFont typeface="Arial"/>
              <a:buChar char="•"/>
            </a:pPr>
            <a:r>
              <a:rPr lang="tr-TR" dirty="0"/>
              <a:t>L298N Motor Sürücü</a:t>
            </a:r>
          </a:p>
          <a:p>
            <a:pPr marL="285750" indent="-285750">
              <a:buFont typeface="Arial"/>
              <a:buChar char="•"/>
            </a:pPr>
            <a:r>
              <a:rPr lang="tr-TR" dirty="0"/>
              <a:t>2x </a:t>
            </a:r>
            <a:r>
              <a:rPr lang="tr-TR" dirty="0" err="1"/>
              <a:t>Breadboard</a:t>
            </a:r>
            <a:endParaRPr lang="tr-TR" dirty="0"/>
          </a:p>
          <a:p>
            <a:pPr marL="285750" indent="-285750">
              <a:buFont typeface="Arial"/>
              <a:buChar char="•"/>
            </a:pPr>
            <a:r>
              <a:rPr lang="tr-TR" dirty="0"/>
              <a:t>2x 9V Pil</a:t>
            </a:r>
          </a:p>
          <a:p>
            <a:pPr marL="285750" indent="-285750">
              <a:buFont typeface="Arial"/>
              <a:buChar char="•"/>
            </a:pPr>
            <a:r>
              <a:rPr lang="tr-TR" dirty="0"/>
              <a:t>Joystick</a:t>
            </a:r>
          </a:p>
          <a:p>
            <a:pPr marL="285750" indent="-285750">
              <a:buFont typeface="Arial"/>
              <a:buChar char="•"/>
            </a:pPr>
            <a:r>
              <a:rPr lang="tr-TR" dirty="0"/>
              <a:t>(Dişi-Dişi, Erkek-Erkek, Dişi-Erkek) </a:t>
            </a:r>
            <a:r>
              <a:rPr lang="tr-TR" dirty="0" err="1"/>
              <a:t>Jumper</a:t>
            </a:r>
            <a:r>
              <a:rPr lang="tr-TR" dirty="0"/>
              <a:t> Kablolar</a:t>
            </a:r>
          </a:p>
          <a:p>
            <a:pPr marL="285750" indent="-285750">
              <a:buFont typeface="Arial"/>
              <a:buChar char="•"/>
            </a:pPr>
            <a:r>
              <a:rPr lang="tr-TR" dirty="0"/>
              <a:t>2x NRF24L01 Antenli Modül</a:t>
            </a:r>
          </a:p>
          <a:p>
            <a:pPr marL="285750" indent="-285750">
              <a:buFont typeface="Arial"/>
              <a:buChar char="•"/>
            </a:pPr>
            <a:r>
              <a:rPr lang="tr-TR" dirty="0"/>
              <a:t>4WD Araç Seti</a:t>
            </a:r>
          </a:p>
          <a:p>
            <a:pPr marL="285750" indent="-285750">
              <a:buFont typeface="Arial"/>
              <a:buChar char="•"/>
            </a:pPr>
            <a:r>
              <a:rPr lang="tr-TR" dirty="0"/>
              <a:t>HC06 Bluetooth Modülü</a:t>
            </a:r>
          </a:p>
          <a:p>
            <a:pPr marL="285750" indent="-285750">
              <a:buFont typeface="Arial"/>
              <a:buChar char="•"/>
            </a:pPr>
            <a:r>
              <a:rPr lang="tr-TR" dirty="0"/>
              <a:t>Robot Kol Seti</a:t>
            </a:r>
          </a:p>
          <a:p>
            <a:pPr marL="285750" indent="-285750">
              <a:buFont typeface="Arial"/>
              <a:buChar char="•"/>
            </a:pPr>
            <a:endParaRPr lang="tr-TR" dirty="0"/>
          </a:p>
        </p:txBody>
      </p:sp>
      <p:pic>
        <p:nvPicPr>
          <p:cNvPr id="5" name="Resim 5" descr="çizelge içeren bir resim&#10;&#10;Açıklama otomatik olarak oluşturuldu">
            <a:extLst>
              <a:ext uri="{FF2B5EF4-FFF2-40B4-BE49-F238E27FC236}">
                <a16:creationId xmlns:a16="http://schemas.microsoft.com/office/drawing/2014/main" xmlns="" id="{6C640922-6475-F44D-CF96-E40DCAD5C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100" y="2424113"/>
            <a:ext cx="642258" cy="1182461"/>
          </a:xfrm>
          <a:prstGeom prst="rect">
            <a:avLst/>
          </a:prstGeom>
        </p:spPr>
      </p:pic>
      <p:pic>
        <p:nvPicPr>
          <p:cNvPr id="6" name="Resim 6" descr="metin, elektronik donanım, devre içeren bir resim&#10;&#10;Açıklama otomatik olarak oluşturuldu">
            <a:extLst>
              <a:ext uri="{FF2B5EF4-FFF2-40B4-BE49-F238E27FC236}">
                <a16:creationId xmlns:a16="http://schemas.microsoft.com/office/drawing/2014/main" xmlns="" id="{C1A5E7A5-1CAB-EA6B-8357-60C63E980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714" y="2529283"/>
            <a:ext cx="1415143" cy="950349"/>
          </a:xfrm>
          <a:prstGeom prst="rect">
            <a:avLst/>
          </a:prstGeom>
        </p:spPr>
      </p:pic>
      <p:pic>
        <p:nvPicPr>
          <p:cNvPr id="7" name="Resim 7" descr="metin, elektronik donanım, devre içeren bir resim&#10;&#10;Açıklama otomatik olarak oluşturuldu">
            <a:extLst>
              <a:ext uri="{FF2B5EF4-FFF2-40B4-BE49-F238E27FC236}">
                <a16:creationId xmlns:a16="http://schemas.microsoft.com/office/drawing/2014/main" xmlns="" id="{9EC5DD54-1BB4-E6C0-E7E8-B3476AC72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143" y="2546577"/>
            <a:ext cx="1404258" cy="893990"/>
          </a:xfrm>
          <a:prstGeom prst="rect">
            <a:avLst/>
          </a:prstGeom>
        </p:spPr>
      </p:pic>
      <p:pic>
        <p:nvPicPr>
          <p:cNvPr id="8" name="Resim 8" descr="metin, elektronik donanım içeren bir resim&#10;&#10;Açıklama otomatik olarak oluşturuldu">
            <a:extLst>
              <a:ext uri="{FF2B5EF4-FFF2-40B4-BE49-F238E27FC236}">
                <a16:creationId xmlns:a16="http://schemas.microsoft.com/office/drawing/2014/main" xmlns="" id="{56AF8784-523E-FBF7-D914-6FB6EB70E5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5857" y="2404965"/>
            <a:ext cx="1589315" cy="1177212"/>
          </a:xfrm>
          <a:prstGeom prst="rect">
            <a:avLst/>
          </a:prstGeom>
        </p:spPr>
      </p:pic>
      <p:pic>
        <p:nvPicPr>
          <p:cNvPr id="9" name="Resim 9" descr="diyagram içeren bir resim&#10;&#10;Açıklama otomatik olarak oluşturuldu">
            <a:extLst>
              <a:ext uri="{FF2B5EF4-FFF2-40B4-BE49-F238E27FC236}">
                <a16:creationId xmlns:a16="http://schemas.microsoft.com/office/drawing/2014/main" xmlns="" id="{3C0CA19C-7654-4E88-EACC-1D6158DEBE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0543" y="3578922"/>
            <a:ext cx="1632858" cy="1245929"/>
          </a:xfrm>
          <a:prstGeom prst="rect">
            <a:avLst/>
          </a:prstGeom>
        </p:spPr>
      </p:pic>
      <p:pic>
        <p:nvPicPr>
          <p:cNvPr id="10" name="Resim 10" descr="iç mekan, beyaz, mutfak aletleri içeren bir resim&#10;&#10;Açıklama otomatik olarak oluşturuldu">
            <a:extLst>
              <a:ext uri="{FF2B5EF4-FFF2-40B4-BE49-F238E27FC236}">
                <a16:creationId xmlns:a16="http://schemas.microsoft.com/office/drawing/2014/main" xmlns="" id="{BB3B480F-8FBE-FE8A-AB30-230673A1BE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0" y="3576076"/>
            <a:ext cx="1676400" cy="1316934"/>
          </a:xfrm>
          <a:prstGeom prst="rect">
            <a:avLst/>
          </a:prstGeom>
        </p:spPr>
      </p:pic>
      <p:pic>
        <p:nvPicPr>
          <p:cNvPr id="11" name="Resim 11" descr="elektronik donanım içeren bir resim&#10;&#10;Açıklama otomatik olarak oluşturuldu">
            <a:extLst>
              <a:ext uri="{FF2B5EF4-FFF2-40B4-BE49-F238E27FC236}">
                <a16:creationId xmlns:a16="http://schemas.microsoft.com/office/drawing/2014/main" xmlns="" id="{82C2F856-5B30-CB24-9460-D36694C226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91750" y="3488871"/>
            <a:ext cx="1583872" cy="1524001"/>
          </a:xfrm>
          <a:prstGeom prst="rect">
            <a:avLst/>
          </a:prstGeom>
        </p:spPr>
      </p:pic>
      <p:pic>
        <p:nvPicPr>
          <p:cNvPr id="12" name="Resim 12" descr="metin, elektronik donanım içeren bir resim&#10;&#10;Açıklama otomatik olarak oluşturuldu">
            <a:extLst>
              <a:ext uri="{FF2B5EF4-FFF2-40B4-BE49-F238E27FC236}">
                <a16:creationId xmlns:a16="http://schemas.microsoft.com/office/drawing/2014/main" xmlns="" id="{3484E627-FA47-8C8A-9F61-A81B5C46F8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85857" y="4947215"/>
            <a:ext cx="2286000" cy="1481143"/>
          </a:xfrm>
          <a:prstGeom prst="rect">
            <a:avLst/>
          </a:prstGeom>
        </p:spPr>
      </p:pic>
      <p:pic>
        <p:nvPicPr>
          <p:cNvPr id="13" name="Resim 13">
            <a:extLst>
              <a:ext uri="{FF2B5EF4-FFF2-40B4-BE49-F238E27FC236}">
                <a16:creationId xmlns:a16="http://schemas.microsoft.com/office/drawing/2014/main" xmlns="" id="{9A56B645-60BB-F8B8-D2DD-D5E5C82A543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29057" y="5009897"/>
            <a:ext cx="1861458" cy="152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74486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xmlns="" id="{F3A686EE-C10F-343B-1DFF-71C27856E25F}"/>
              </a:ext>
            </a:extLst>
          </p:cNvPr>
          <p:cNvSpPr txBox="1"/>
          <p:nvPr/>
        </p:nvSpPr>
        <p:spPr>
          <a:xfrm>
            <a:off x="359228" y="252601"/>
            <a:ext cx="962125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b="1" i="1" u="sng" dirty="0">
                <a:highlight>
                  <a:srgbClr val="FFFF00"/>
                </a:highlight>
              </a:rPr>
              <a:t>Malzemelerin Kullanılış Şekli ve Amacı:</a:t>
            </a:r>
            <a:endParaRPr lang="tr-TR" sz="2800" i="1" u="sng">
              <a:highlight>
                <a:srgbClr val="FFFF00"/>
              </a:highlight>
            </a:endParaRP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xmlns="" id="{D2615757-AC41-CE6D-0A42-BB884329F4F7}"/>
              </a:ext>
            </a:extLst>
          </p:cNvPr>
          <p:cNvSpPr txBox="1"/>
          <p:nvPr/>
        </p:nvSpPr>
        <p:spPr>
          <a:xfrm>
            <a:off x="360661" y="845657"/>
            <a:ext cx="9671384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000" b="1" i="1" u="sng" dirty="0">
                <a:highlight>
                  <a:srgbClr val="FF00FF"/>
                </a:highlight>
              </a:rPr>
              <a:t>L298N Motor Sürücü:</a:t>
            </a:r>
            <a:r>
              <a:rPr lang="tr-TR" sz="2000" b="1" i="1" dirty="0"/>
              <a:t> </a:t>
            </a:r>
            <a:r>
              <a:rPr lang="tr-TR" sz="2000" dirty="0"/>
              <a:t>24V tüm motorları sürmek için kullanıldı.</a:t>
            </a:r>
          </a:p>
          <a:p>
            <a:r>
              <a:rPr lang="tr-TR" sz="2000" b="1" i="1" u="sng" dirty="0">
                <a:highlight>
                  <a:srgbClr val="FF00FF"/>
                </a:highlight>
              </a:rPr>
              <a:t>Bluetooth Modülü:</a:t>
            </a:r>
            <a:r>
              <a:rPr lang="tr-TR" sz="2000" b="1" i="1" dirty="0"/>
              <a:t> </a:t>
            </a:r>
            <a:r>
              <a:rPr lang="tr-TR" sz="2000" dirty="0"/>
              <a:t>Kablosuz seri haberleşme için kullanıldı.</a:t>
            </a:r>
          </a:p>
          <a:p>
            <a:r>
              <a:rPr lang="tr-TR" sz="2000" b="1" i="1" u="sng" dirty="0" err="1">
                <a:highlight>
                  <a:srgbClr val="FF00FF"/>
                </a:highlight>
              </a:rPr>
              <a:t>Jumper</a:t>
            </a:r>
            <a:r>
              <a:rPr lang="tr-TR" sz="2000" b="1" i="1" u="sng" dirty="0">
                <a:highlight>
                  <a:srgbClr val="FF00FF"/>
                </a:highlight>
              </a:rPr>
              <a:t> Kablolar:</a:t>
            </a:r>
            <a:r>
              <a:rPr lang="tr-TR" sz="2000" b="1" i="1" dirty="0"/>
              <a:t> </a:t>
            </a:r>
            <a:r>
              <a:rPr lang="tr-TR" sz="2000" dirty="0"/>
              <a:t>Bağlantı kurmak için kullanıldı.</a:t>
            </a:r>
          </a:p>
          <a:p>
            <a:r>
              <a:rPr lang="tr-TR" sz="2000" b="1" i="1" u="sng" dirty="0">
                <a:highlight>
                  <a:srgbClr val="FF00FF"/>
                </a:highlight>
              </a:rPr>
              <a:t>Arduino:</a:t>
            </a:r>
            <a:r>
              <a:rPr lang="tr-TR" sz="2000" b="1" i="1" u="sng" dirty="0"/>
              <a:t> </a:t>
            </a:r>
            <a:r>
              <a:rPr lang="tr-TR" sz="2000" dirty="0"/>
              <a:t>Elektronik kartı programlamak için kullandığımız kart.</a:t>
            </a:r>
          </a:p>
          <a:p>
            <a:r>
              <a:rPr lang="tr-TR" sz="2000" b="1" i="1" u="sng" err="1">
                <a:highlight>
                  <a:srgbClr val="FF00FF"/>
                </a:highlight>
              </a:rPr>
              <a:t>Breadboard</a:t>
            </a:r>
            <a:r>
              <a:rPr lang="tr-TR" sz="2000" b="1" i="1" u="sng" dirty="0">
                <a:highlight>
                  <a:srgbClr val="FF00FF"/>
                </a:highlight>
              </a:rPr>
              <a:t>:</a:t>
            </a:r>
            <a:r>
              <a:rPr lang="tr-TR" sz="2000" b="1" dirty="0"/>
              <a:t> </a:t>
            </a:r>
            <a:r>
              <a:rPr lang="tr-TR" sz="2000" err="1"/>
              <a:t>Buzzer</a:t>
            </a:r>
            <a:r>
              <a:rPr lang="tr-TR" sz="2000" dirty="0"/>
              <a:t>, led gibi eşyalardan korna, far </a:t>
            </a:r>
            <a:r>
              <a:rPr lang="tr-TR" sz="2000" err="1"/>
              <a:t>v.b</a:t>
            </a:r>
            <a:r>
              <a:rPr lang="tr-TR" sz="2000" dirty="0"/>
              <a:t> şeyler yapmak için kullanıldı.</a:t>
            </a:r>
            <a:endParaRPr lang="tr-TR" dirty="0"/>
          </a:p>
          <a:p>
            <a:r>
              <a:rPr lang="tr-TR" sz="2000" b="1" i="1" u="sng" dirty="0">
                <a:highlight>
                  <a:srgbClr val="FF00FF"/>
                </a:highlight>
              </a:rPr>
              <a:t>9V Piller:</a:t>
            </a:r>
            <a:r>
              <a:rPr lang="tr-TR" sz="2000" dirty="0"/>
              <a:t> Devreye elektrik enerjisi vermek için kullanıldı.</a:t>
            </a:r>
          </a:p>
          <a:p>
            <a:r>
              <a:rPr lang="tr-TR" sz="2000" b="1" i="1" u="sng" dirty="0">
                <a:highlight>
                  <a:srgbClr val="FF00FF"/>
                </a:highlight>
              </a:rPr>
              <a:t>Joystick:</a:t>
            </a:r>
            <a:r>
              <a:rPr lang="tr-TR" sz="2000" dirty="0"/>
              <a:t> RC Arabanın hangi yöne gideceğini belirlemek için kullanıldı.</a:t>
            </a:r>
          </a:p>
          <a:p>
            <a:r>
              <a:rPr lang="tr-TR" sz="2000" b="1" i="1" u="sng" dirty="0">
                <a:highlight>
                  <a:srgbClr val="FF00FF"/>
                </a:highlight>
              </a:rPr>
              <a:t>NRF24L01 Antenli Modül:</a:t>
            </a:r>
            <a:r>
              <a:rPr lang="tr-TR" sz="2000" dirty="0"/>
              <a:t> Joystick ve RC Araba arasında kablosuz bağlantı kurmak için kullanıldı.</a:t>
            </a:r>
          </a:p>
          <a:p>
            <a:r>
              <a:rPr lang="tr-TR" sz="2000" b="1" i="1" u="sng" dirty="0">
                <a:highlight>
                  <a:srgbClr val="FF00FF"/>
                </a:highlight>
              </a:rPr>
              <a:t>4WD Araç Seti:</a:t>
            </a:r>
            <a:r>
              <a:rPr lang="tr-TR" sz="2000" dirty="0"/>
              <a:t> RC Arabanın temel araçlarını oluşturmak için kullanıldı.</a:t>
            </a:r>
          </a:p>
          <a:p>
            <a:r>
              <a:rPr lang="tr-TR" sz="2000" b="1" i="1" u="sng" dirty="0">
                <a:highlight>
                  <a:srgbClr val="FF00FF"/>
                </a:highlight>
              </a:rPr>
              <a:t>Robot Kol Seti:</a:t>
            </a:r>
            <a:r>
              <a:rPr lang="tr-TR" sz="2000" b="1" i="1" dirty="0"/>
              <a:t> </a:t>
            </a:r>
            <a:r>
              <a:rPr lang="tr-TR" sz="2000" dirty="0"/>
              <a:t>Arabanın üzerine yerleştirilerek prototip bir vinç işlevi göstermesi için kullanıldı.</a:t>
            </a:r>
          </a:p>
          <a:p>
            <a:r>
              <a:rPr lang="tr-TR" sz="2000" b="1" i="1" u="sng" err="1">
                <a:highlight>
                  <a:srgbClr val="FF00FF"/>
                </a:highlight>
              </a:rPr>
              <a:t>Servo</a:t>
            </a:r>
            <a:r>
              <a:rPr lang="tr-TR" sz="2000" b="1" i="1" u="sng" dirty="0">
                <a:highlight>
                  <a:srgbClr val="FF00FF"/>
                </a:highlight>
              </a:rPr>
              <a:t> Motorlar:</a:t>
            </a:r>
            <a:r>
              <a:rPr lang="tr-TR" sz="2000" dirty="0"/>
              <a:t> Robot </a:t>
            </a:r>
            <a:r>
              <a:rPr lang="tr-TR" sz="2000" err="1"/>
              <a:t>Kol'da</a:t>
            </a:r>
            <a:r>
              <a:rPr lang="tr-TR" sz="2000" dirty="0"/>
              <a:t> </a:t>
            </a:r>
            <a:r>
              <a:rPr lang="tr-TR" sz="2000" err="1"/>
              <a:t>birnevi</a:t>
            </a:r>
            <a:r>
              <a:rPr lang="tr-TR" sz="2000" dirty="0"/>
              <a:t> eklem görevi görmesi için kullanıldı.</a:t>
            </a:r>
          </a:p>
        </p:txBody>
      </p:sp>
    </p:spTree>
    <p:extLst>
      <p:ext uri="{BB962C8B-B14F-4D97-AF65-F5344CB8AC3E}">
        <p14:creationId xmlns:p14="http://schemas.microsoft.com/office/powerpoint/2010/main" xmlns="" val="307499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D474F722-4F5A-C98C-FE5F-7F29EE706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2012" y="3003247"/>
            <a:ext cx="7987457" cy="848848"/>
          </a:xfrm>
        </p:spPr>
        <p:txBody>
          <a:bodyPr/>
          <a:lstStyle/>
          <a:p>
            <a:r>
              <a:rPr lang="tr-TR" sz="6000" b="1" dirty="0"/>
              <a:t>PROJE DEVRE ŞEMASI</a:t>
            </a:r>
          </a:p>
        </p:txBody>
      </p:sp>
    </p:spTree>
    <p:extLst>
      <p:ext uri="{BB962C8B-B14F-4D97-AF65-F5344CB8AC3E}">
        <p14:creationId xmlns:p14="http://schemas.microsoft.com/office/powerpoint/2010/main" xmlns="" val="344041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diyagram içeren bir resim">
            <a:extLst>
              <a:ext uri="{FF2B5EF4-FFF2-40B4-BE49-F238E27FC236}">
                <a16:creationId xmlns:a16="http://schemas.microsoft.com/office/drawing/2014/main" xmlns="" id="{AA15F33F-C50E-6ABB-724B-AE0B65037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44" y="2409458"/>
            <a:ext cx="5127523" cy="3885598"/>
          </a:xfrm>
          <a:prstGeom prst="rect">
            <a:avLst/>
          </a:prstGeom>
        </p:spPr>
      </p:pic>
      <p:pic>
        <p:nvPicPr>
          <p:cNvPr id="3" name="Resim 3" descr="diyagram içeren bir resim&#10;&#10;Açıklama otomatik olarak oluşturuldu">
            <a:extLst>
              <a:ext uri="{FF2B5EF4-FFF2-40B4-BE49-F238E27FC236}">
                <a16:creationId xmlns:a16="http://schemas.microsoft.com/office/drawing/2014/main" xmlns="" id="{7A586FE1-182C-C8F9-AB79-B6D291969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276" y="2404155"/>
            <a:ext cx="6098457" cy="3896202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xmlns="" id="{31AAA233-FB04-E5FB-3AFC-FD5FD2030B94}"/>
              </a:ext>
            </a:extLst>
          </p:cNvPr>
          <p:cNvSpPr txBox="1"/>
          <p:nvPr/>
        </p:nvSpPr>
        <p:spPr>
          <a:xfrm>
            <a:off x="116758" y="1977863"/>
            <a:ext cx="50913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b="1" dirty="0">
                <a:highlight>
                  <a:srgbClr val="FFFF00"/>
                </a:highlight>
              </a:rPr>
              <a:t>RC Car Devre Şeması (Tamamlanmadı)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xmlns="" id="{FEFDC6C3-FDEB-A28F-68B1-F5509F10CE7F}"/>
              </a:ext>
            </a:extLst>
          </p:cNvPr>
          <p:cNvSpPr txBox="1"/>
          <p:nvPr/>
        </p:nvSpPr>
        <p:spPr>
          <a:xfrm>
            <a:off x="5463048" y="1923435"/>
            <a:ext cx="6096701" cy="380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b="1" dirty="0">
                <a:highlight>
                  <a:srgbClr val="FFFF00"/>
                </a:highlight>
              </a:rPr>
              <a:t>Robot Kol Devre Şeması (Tamamlanmadı)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xmlns="" id="{860E2CC8-81EC-DEA1-F001-7B3D97E89C77}"/>
              </a:ext>
            </a:extLst>
          </p:cNvPr>
          <p:cNvSpPr txBox="1"/>
          <p:nvPr/>
        </p:nvSpPr>
        <p:spPr>
          <a:xfrm>
            <a:off x="3102428" y="560614"/>
            <a:ext cx="391885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3600" b="1" dirty="0">
                <a:solidFill>
                  <a:srgbClr val="FF0000"/>
                </a:solidFill>
              </a:rPr>
              <a:t>DEVRE ŞEMALARI</a:t>
            </a:r>
          </a:p>
        </p:txBody>
      </p:sp>
    </p:spTree>
    <p:extLst>
      <p:ext uri="{BB962C8B-B14F-4D97-AF65-F5344CB8AC3E}">
        <p14:creationId xmlns:p14="http://schemas.microsoft.com/office/powerpoint/2010/main" xmlns="" val="391206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2597BEE6-B5CD-8B39-85C4-FFD4F6723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7526" y="2905275"/>
            <a:ext cx="4547573" cy="1044790"/>
          </a:xfrm>
        </p:spPr>
        <p:txBody>
          <a:bodyPr/>
          <a:lstStyle/>
          <a:p>
            <a:r>
              <a:rPr lang="tr-TR" sz="6000" b="1" dirty="0"/>
              <a:t>PROJE LİNKİ</a:t>
            </a:r>
          </a:p>
        </p:txBody>
      </p:sp>
    </p:spTree>
    <p:extLst>
      <p:ext uri="{BB962C8B-B14F-4D97-AF65-F5344CB8AC3E}">
        <p14:creationId xmlns:p14="http://schemas.microsoft.com/office/powerpoint/2010/main" xmlns="" val="14819421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İyon Toplantı Odası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TF00001243</Template>
  <TotalTime>0</TotalTime>
  <Words>109</Words>
  <Application>Microsoft Office PowerPoint</Application>
  <PresentationFormat>Özel</PresentationFormat>
  <Paragraphs>50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1" baseType="lpstr">
      <vt:lpstr>İyon Toplantı Odası</vt:lpstr>
      <vt:lpstr>Arduino ile Robot Kollu Araba Projesi</vt:lpstr>
      <vt:lpstr>PROJE AMACI VE TANIMI</vt:lpstr>
      <vt:lpstr>PROJENİN AMACI VE TANIMI</vt:lpstr>
      <vt:lpstr>MALZEME LİSTESİ</vt:lpstr>
      <vt:lpstr>MALZEME LİSTESİ</vt:lpstr>
      <vt:lpstr>Slayt 6</vt:lpstr>
      <vt:lpstr>PROJE DEVRE ŞEMASI</vt:lpstr>
      <vt:lpstr>Slayt 8</vt:lpstr>
      <vt:lpstr>PROJE LİNKİ</vt:lpstr>
      <vt:lpstr>Slayt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/>
  <cp:lastModifiedBy>lab5005</cp:lastModifiedBy>
  <cp:revision>299</cp:revision>
  <dcterms:created xsi:type="dcterms:W3CDTF">2023-06-05T14:11:16Z</dcterms:created>
  <dcterms:modified xsi:type="dcterms:W3CDTF">2023-06-08T06:36:49Z</dcterms:modified>
</cp:coreProperties>
</file>

<file path=docProps/thumbnail.jpeg>
</file>